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0.48295454545454553</c:v>
                </c:pt>
                <c:pt idx="1">
                  <c:v>0.50284090909090906</c:v>
                </c:pt>
                <c:pt idx="2">
                  <c:v>0</c:v>
                </c:pt>
                <c:pt idx="3">
                  <c:v>1.4204545454545451E-2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0.81957186544342508</c:v>
                </c:pt>
                <c:pt idx="1">
                  <c:v>0.18042813455657489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9.375E-2</c:v>
                </c:pt>
                <c:pt idx="1">
                  <c:v>0.1306818181818182</c:v>
                </c:pt>
                <c:pt idx="2">
                  <c:v>0.29545454545454553</c:v>
                </c:pt>
                <c:pt idx="3">
                  <c:v>0.48011363636363641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0.62215909090909094</c:v>
                </c:pt>
                <c:pt idx="1">
                  <c:v>3.4090909090909088E-2</c:v>
                </c:pt>
                <c:pt idx="2">
                  <c:v>0.16761363636363641</c:v>
                </c:pt>
                <c:pt idx="3">
                  <c:v>9.6590909090909088E-2</c:v>
                </c:pt>
                <c:pt idx="4">
                  <c:v>1.7045454545454541E-2</c:v>
                </c:pt>
                <c:pt idx="5">
                  <c:v>6.25E-2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0.19942196531791909</c:v>
                </c:pt>
                <c:pt idx="1">
                  <c:v>8.670520231213872E-3</c:v>
                </c:pt>
                <c:pt idx="2">
                  <c:v>0.53468208092485547</c:v>
                </c:pt>
                <c:pt idx="3">
                  <c:v>2.6011560693641619E-2</c:v>
                </c:pt>
                <c:pt idx="4">
                  <c:v>1.4450867052023119E-2</c:v>
                </c:pt>
                <c:pt idx="5">
                  <c:v>0.13294797687861271</c:v>
                </c:pt>
                <c:pt idx="6">
                  <c:v>1.734104046242774E-2</c:v>
                </c:pt>
                <c:pt idx="7">
                  <c:v>1.734104046242774E-2</c:v>
                </c:pt>
                <c:pt idx="8">
                  <c:v>4.9132947976878609E-2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50</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5.4449662111819839</c:v>
                </c:pt>
                <c:pt idx="1">
                  <c:v>7.571382631985724</c:v>
                </c:pt>
                <c:pt idx="2">
                  <c:v>7.2752811788574663</c:v>
                </c:pt>
                <c:pt idx="3" formatCode="General">
                  <c:v>8.4667966410544704</c:v>
                </c:pt>
                <c:pt idx="4">
                  <c:v>8.4005108515705427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6.3422009433082183</c:v>
                </c:pt>
                <c:pt idx="1">
                  <c:v>8.2784530605964743</c:v>
                </c:pt>
                <c:pt idx="2">
                  <c:v>7.9512256923204401</c:v>
                </c:pt>
                <c:pt idx="3" formatCode="General">
                  <c:v>8.7675288243969831</c:v>
                </c:pt>
                <c:pt idx="4">
                  <c:v>8.6696130061632175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7.8499918114578264</c:v>
                </c:pt>
                <c:pt idx="1">
                  <c:v>8.3203868735463331</c:v>
                </c:pt>
                <c:pt idx="2">
                  <c:v>7.7581594751043834</c:v>
                </c:pt>
                <c:pt idx="3">
                  <c:v>4.5195992975120927</c:v>
                </c:pt>
                <c:pt idx="4">
                  <c:v>7.1688936153915241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7.3393608906108776</c:v>
                </c:pt>
                <c:pt idx="2">
                  <c:v>6.9467437999047208</c:v>
                </c:pt>
                <c:pt idx="3">
                  <c:v>3.896451143097206</c:v>
                </c:pt>
                <c:pt idx="4">
                  <c:v>6.5806743221252262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7.4388922133912461</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0.25563708976468735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0.1657596888958075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1.7305075438816591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0.1657596888958075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0.5945628915376524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0.77859780766732989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6.6997928520135517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0.20879611198893677</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0.3869874061567895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0.1078891955151251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1.1263478351458938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0.10788919551512599</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0.3869874061567895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0.52296947835151464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7.8587243130558031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3.7400849318292018E-3</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0.56760938322493626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0.15824525229682607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1.6520578960258963</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0.15824525229682607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0.56760938322493537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0.89436788344291607</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7.7581594751043834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7.7278376931924866</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0.19798546320434385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0.13225739858724905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1.3807484045971119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0.1322573985872495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0.4743936348765212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1.5340430392697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4.5195992975120927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3.6126085087159865E-2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0.235824962933183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6.574623651431466E-2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0.68638134535451556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6.574623651431466E-2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0.13183160697402485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8.913388555248142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7.1410440277841047E-2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0.2951983599485839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8.2299095695465674E-2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0.8591908376780486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8.2299095695464786E-2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0.2951983599485839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0.37393348902499568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8.4546296430908736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0.21632575728684866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0.10265593579797549</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1.0717133490416551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0.10265593579797638</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0.36821624381735951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0.25242976608707401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8.4514141786678412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0.36734194274373078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0.14087815313199581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1.4707478542402264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0.14087815313199581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0.5053153914477635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1.6784360101343268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7.1688936153915241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0.13515588624168018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0.24890350316214693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6.939243574810483E-2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0.7244471460482842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6.939243574810483E-2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0.24890350316214693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0.28156203703006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8.8591008692444522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7.9376481046735066</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0.15619926670378526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6.5198946838844307E-2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0.68066771908988599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6.5198946838844307E-2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0.15749640951160693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9.1883206304802414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0.47925931429723967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0.17443072248702762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1.8210318996090162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0.17443072248702851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0.62566499385794305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0.58226979040359161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6.2011703707925738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2.5598078194700946E-2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0.44204404420042565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0.1232385745693092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1.2865931663485775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0.12323857456930831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0.44204404420042565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0.15321821540022462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8.1143099334565836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0.23585094502883663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0.10399674558035965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1.085711212205986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0.10399674558035876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0.37302559008560188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0.1856081229843074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8.2125163971689474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0.14648882712789746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0.40395503845616076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0.11261964454124662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1.1757330492481985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0.11261964454124751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0.40395503845616076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0.2830575046585011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7.9719231914691866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8.9039617126738904</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0.24751059626379224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7.0008999013895234E-2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0.73088397872960442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7.0008999013895234E-2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0.25111505194439943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0.22089151720988909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8.7051608114971959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8.8507678890549002E-2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6.2393285983141311E-2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0.65137701935035253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6.2393285983141311E-2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0.22379827552638965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0.12360883185073313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9.1318973933560983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7.8272585794563199E-2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0.23979633914822429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6.6853426510970593E-2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0.69794025122895675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6.6853426510970593E-2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0.23979633914822429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0.16685535015140296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8.8748269331683751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8.3936135098780191</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0.29390023283164712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0.10351292683617785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1.0806602134242311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0.10351292683617785</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0.37129018219821575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0.6386504065343086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7.9255049840158556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0.11311407527367834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0.28461450275159628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7.9348395439426511E-2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0.8283859472561339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7.9348395439426511E-2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0.28461450275159628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0.10562512257788192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8.4667966410544704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6.1691769908813754E-2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0.21038433601338369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5.8653579936581934E-2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0.61233502084889935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5.8653579936581934E-2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0.21038433601338369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0.18041511897222762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8.7816415628712061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0.19590197739311943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7.988506001202289E-2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0.83398864896001612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7.988506001202289E-2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0.28653946316986278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0.11357737159047865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8.4005108515705427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8.3259556666072552</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0.22092809775911437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0.33592687751564565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9.3653901885342172E-2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0.97773339710122098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9.365390188534306E-2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0.33592687751564476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0.51645123956706662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7.7215016606002331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0.14335487098431798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6.5595135098099888E-2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0.68480386808972682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6.5595135098099888E-2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0.23528297775247609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0.25809205027115567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8.8689744849901597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0.1900759943369108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0.29827155205754874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8.3155878678643269E-2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0.86813552999580423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8.3155878678643269E-2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0.29827155205754963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0.43933540197593146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7.3041585507160329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0.22308768152599789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8.6503165035683338E-2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0.90308072282872942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8.6503165035683338E-2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0.31027792265647669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0.28187356370425931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7.7432337829132054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3.3252737161540757E-2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0.2435688595698462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6.79051769991732E-2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0.70892037653106499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6.7905176999172312E-2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0.24356885956984797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0.48113586072672732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8.3365490245002398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9.1103197696163818E-2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0.210771581377319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5.876154104879916E-2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0.61346211948415785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5.876154104879916E-2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0.210771581377319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0.41253705396880136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8.8325287698524306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0.13445800752965731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4.0877421153325599E-2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0.42675445490684183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4.0877421153325599E-2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0.14662308961499448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3.9123508217688396E-2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9.4747433926784872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8.091906661433244</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0.17001742212710091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0.44847143690047808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0.12503048359951396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1.3053004414127232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0.12503048359951485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0.44847143690047808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7.2562131441666011E-2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8.5200705116218227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0.14342183876068582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0.21268071592490223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2.2203563833758224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0.21268071592490223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0.39782029233128213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8.2225517273182671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0.15116665762611614</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0.55954579328853615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0.15599718371019833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1.6285883801608589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0.15599718371019655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0.55954579328853882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1.4495542416741003E-2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8.4056292110313482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0.54970122181723902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0.54485929108799969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0.15190269670070222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1.5858425189357526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0.15190269670070222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0.5448592910879988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3.7468067818959838E-2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8.2739744440047396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1.3474411452424695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0.44332982123796238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0.12359703959422941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1.2903354901546464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0.12359703959422852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0.44332982123796327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0.36576027177653359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8.2597358432738055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0.59614151209860378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0.18745883004485719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1.9570434869949924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0.18745883004485719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0.67239547068524352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0.54640828366253302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6.8694782313494791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0.74352508139922868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0.20763988938767941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2.1677308722628927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0.2076398893876803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0.64185387541099637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8.3203868735463331</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0.10672169980920465</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0.75104701697751519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0.20938629311081325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2.1859630784022706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0.20938629311081414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0.7510470169775143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0.14396382496062721</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7.8499918114578264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6.9013259194254957</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0.15214050652470235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9.4427242147210322E-2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0.98580695929275031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9.4427242147210322E-2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0.33870076919764092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0.50348997165996945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7.1096994638010287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0.79960863807602056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0.51820866013527667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0.14447270004521684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1.5082744120637939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0.14447270004521684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0.51820866013527578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5.7196139621833453E-3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7.571382631985724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0.15118635570333971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0.36533537737517463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0.10185277177276664</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1.0633284310084727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0.10185277177276753</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0.36533537737517374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0.43656153808145337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5.8465236248826074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9.7991174681501647E-2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8.8864386892982594E-2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0.9277315427238193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8.8864386892983482E-2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0.31874738169317229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0.54969224737204403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6.7102207846067374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8.1313983187520922E-2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0.12315279747198904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1.2856976656692907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0.12315279747198815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0.44173637060770865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0.60632423409785652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4.6561852052682777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0.48093545877407351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0.13538001787740139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1.4133481052497521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0.1353800178774005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0.48559414790047306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0.65107270922719529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6.7861684280611643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0.22629791056237814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0.1508182052128717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4.2046988017121478E-2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0.43896456639026127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4.2046988017121478E-2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0.1508182052128717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0.16815155854413355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8.8229467911572783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0.25044651297638953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0.11912478633227686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1.2436458030569542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0.11912478633227863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0.42728831048931504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0.44051488178663334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8.2224830214741971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1.6197187184137771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0.44134375223252764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0.12304333840441029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1.2845549285933888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0.1230433384044094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0.44134375223252853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0.22429546572228531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5.4449662111819839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0.65318565553813634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0.47188341328192696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0.13155756757441317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1.3734422684959746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0.13155756757441317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0.43772785306084216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7.2752811788574663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0.25581334760313634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0.13912893173838814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1.4524862320223919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0.13912893173838725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0.49904111489323988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0.8771908694199837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7.5466937548187083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0.21603923141056036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0.34461586782430498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9.6076327419936547E-2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1.0030231746703562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9.6076327419935659E-2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0.34461586782430498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0.93030757586435531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6.8233599370107809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8.9034955967978622</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0.23023320432852934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6.7751141916732038E-2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0.70731227220870707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6.7751141916732038E-2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0.24301635163125113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8.9256403515239668E-2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8.9034955967978622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9.098533990106608</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0.16197473422566944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0.21294466568583204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5.9367380706889961E-2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0.61978699922841329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5.9367380706889961E-2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0.21294466568583204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7.9474846769926444E-2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9.098533990106608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8.2475456974257302</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0.19536430943340033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7.6762943185792132E-2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0.80139419395913691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7.6762943185791244E-2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0.27534075243211831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0.35696901321146512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8.2475456974257302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(134)</c:v>
                </c:pt>
                <c:pt idx="1">
                  <c:v>Gateway Surgical Centre (-)</c:v>
                </c:pt>
                <c:pt idx="2">
                  <c:v>The Royal London Hospital (-)</c:v>
                </c:pt>
                <c:pt idx="3">
                  <c:v>Whipps Cross University Hospital (-)</c:v>
                </c:pt>
                <c:pt idx="4">
                  <c:v>St Bartholomew's Hospital (66)</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(134)</c:v>
                </c:pt>
                <c:pt idx="1">
                  <c:v>Gateway Surgical Centre (-)</c:v>
                </c:pt>
                <c:pt idx="2">
                  <c:v>The Royal London Hospital (-)</c:v>
                </c:pt>
                <c:pt idx="3">
                  <c:v>Whipps Cross University Hospital (-)</c:v>
                </c:pt>
                <c:pt idx="4">
                  <c:v>St Bartholomew's Hospital (66)</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(134)</c:v>
                </c:pt>
                <c:pt idx="1">
                  <c:v>Gateway Surgical Centre (-)</c:v>
                </c:pt>
                <c:pt idx="2">
                  <c:v>The Royal London Hospital (-)</c:v>
                </c:pt>
                <c:pt idx="3">
                  <c:v>Whipps Cross University Hospital (-)</c:v>
                </c:pt>
                <c:pt idx="4">
                  <c:v>St Bartholomew's Hospital (66)</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(134)</c:v>
                </c:pt>
                <c:pt idx="1">
                  <c:v>Gateway Surgical Centre (-)</c:v>
                </c:pt>
                <c:pt idx="2">
                  <c:v>The Royal London Hospital (-)</c:v>
                </c:pt>
                <c:pt idx="3">
                  <c:v>Whipps Cross University Hospital (-)</c:v>
                </c:pt>
                <c:pt idx="4">
                  <c:v>St Bartholomew's Hospital (66)</c:v>
                </c:pt>
                <c:pt idx="5">
                  <c:v>Newham General Hospital (-)</c:v>
                </c:pt>
                <c:pt idx="6">
                  <c:v>Whipps Cross Plane Tree Elective Surgical Hub (-)</c:v>
                </c:pt>
                <c:pt idx="7">
                  <c:v>Barts Hospital At Home (-)</c:v>
                </c:pt>
              </c:strCache>
            </c:strRef>
          </c:cat>
          <c:val>
            <c:numRef>
              <c:f>Sheet1!$G$2:$G$9</c:f>
              <c:numCache>
                <c:formatCode>0.0;;</c:formatCode>
                <c:ptCount val="8"/>
                <c:pt idx="0">
                  <c:v>7.7581594751043834</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(134)</c:v>
                </c:pt>
                <c:pt idx="1">
                  <c:v>Gateway Surgical Centre (-)</c:v>
                </c:pt>
                <c:pt idx="2">
                  <c:v>The Royal London Hospital (-)</c:v>
                </c:pt>
                <c:pt idx="3">
                  <c:v>Whipps Cross University Hospital (-)</c:v>
                </c:pt>
                <c:pt idx="4">
                  <c:v>St Bartholomew's Hospital (66)</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(134)</c:v>
                </c:pt>
                <c:pt idx="1">
                  <c:v>Gateway Surgical Centre (-)</c:v>
                </c:pt>
                <c:pt idx="2">
                  <c:v>The Royal London Hospital (-)</c:v>
                </c:pt>
                <c:pt idx="3">
                  <c:v>Whipps Cross University Hospital (-)</c:v>
                </c:pt>
                <c:pt idx="4">
                  <c:v>St Bartholomew's Hospital (66)</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(134)</c:v>
                </c:pt>
                <c:pt idx="1">
                  <c:v>Gateway Surgical Centre (-)</c:v>
                </c:pt>
                <c:pt idx="2">
                  <c:v>The Royal London Hospital (-)</c:v>
                </c:pt>
                <c:pt idx="3">
                  <c:v>Whipps Cross University Hospital (-)</c:v>
                </c:pt>
                <c:pt idx="4">
                  <c:v>St Bartholomew's Hospital (66)</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8.6787533351737203</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2.2418405248956166</c:v>
                </c:pt>
                <c:pt idx="1">
                  <c:v>0</c:v>
                </c:pt>
                <c:pt idx="2">
                  <c:v>0</c:v>
                </c:pt>
                <c:pt idx="3">
                  <c:v>0</c:v>
                </c:pt>
                <c:pt idx="4">
                  <c:v>1.3212466648262797</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(138)</c:v>
                </c:pt>
                <c:pt idx="1">
                  <c:v>Gateway Surgical Centre (-)</c:v>
                </c:pt>
                <c:pt idx="2">
                  <c:v>The Royal London Hospital (30)</c:v>
                </c:pt>
                <c:pt idx="3">
                  <c:v>Whipps Cross University Hospital (-)</c:v>
                </c:pt>
                <c:pt idx="4">
                  <c:v>St Bartholomew's Hospital (67)</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(138)</c:v>
                </c:pt>
                <c:pt idx="1">
                  <c:v>Gateway Surgical Centre (-)</c:v>
                </c:pt>
                <c:pt idx="2">
                  <c:v>The Royal London Hospital (30)</c:v>
                </c:pt>
                <c:pt idx="3">
                  <c:v>Whipps Cross University Hospital (-)</c:v>
                </c:pt>
                <c:pt idx="4">
                  <c:v>St Bartholomew's Hospital (67)</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(138)</c:v>
                </c:pt>
                <c:pt idx="1">
                  <c:v>Gateway Surgical Centre (-)</c:v>
                </c:pt>
                <c:pt idx="2">
                  <c:v>The Royal London Hospital (30)</c:v>
                </c:pt>
                <c:pt idx="3">
                  <c:v>Whipps Cross University Hospital (-)</c:v>
                </c:pt>
                <c:pt idx="4">
                  <c:v>St Bartholomew's Hospital (67)</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(138)</c:v>
                </c:pt>
                <c:pt idx="1">
                  <c:v>Gateway Surgical Centre (-)</c:v>
                </c:pt>
                <c:pt idx="2">
                  <c:v>The Royal London Hospital (30)</c:v>
                </c:pt>
                <c:pt idx="3">
                  <c:v>Whipps Cross University Hospital (-)</c:v>
                </c:pt>
                <c:pt idx="4">
                  <c:v>St Bartholomew's Hospital (67)</c:v>
                </c:pt>
                <c:pt idx="5">
                  <c:v>Newham General Hospital (-)</c:v>
                </c:pt>
                <c:pt idx="6">
                  <c:v>Whipps Cross Plane Tree Elective Surgical Hub (-)</c:v>
                </c:pt>
                <c:pt idx="7">
                  <c:v>Barts Hospital At Home (-)</c:v>
                </c:pt>
              </c:strCache>
            </c:strRef>
          </c:cat>
          <c:val>
            <c:numRef>
              <c:f>Sheet1!$G$2:$G$9</c:f>
              <c:numCache>
                <c:formatCode>0.0;;</c:formatCode>
                <c:ptCount val="8"/>
                <c:pt idx="0">
                  <c:v>7.8587243130558031</c:v>
                </c:pt>
                <c:pt idx="1">
                  <c:v>0</c:v>
                </c:pt>
                <c:pt idx="2">
                  <c:v>7.1326522650021396</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(138)</c:v>
                </c:pt>
                <c:pt idx="1">
                  <c:v>Gateway Surgical Centre (-)</c:v>
                </c:pt>
                <c:pt idx="2">
                  <c:v>The Royal London Hospital (30)</c:v>
                </c:pt>
                <c:pt idx="3">
                  <c:v>Whipps Cross University Hospital (-)</c:v>
                </c:pt>
                <c:pt idx="4">
                  <c:v>St Bartholomew's Hospital (67)</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(138)</c:v>
                </c:pt>
                <c:pt idx="1">
                  <c:v>Gateway Surgical Centre (-)</c:v>
                </c:pt>
                <c:pt idx="2">
                  <c:v>The Royal London Hospital (30)</c:v>
                </c:pt>
                <c:pt idx="3">
                  <c:v>Whipps Cross University Hospital (-)</c:v>
                </c:pt>
                <c:pt idx="4">
                  <c:v>St Bartholomew's Hospital (67)</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8.6053573138228856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(138)</c:v>
                </c:pt>
                <c:pt idx="1">
                  <c:v>Gateway Surgical Centre (-)</c:v>
                </c:pt>
                <c:pt idx="2">
                  <c:v>The Royal London Hospital (30)</c:v>
                </c:pt>
                <c:pt idx="3">
                  <c:v>Whipps Cross University Hospital (-)</c:v>
                </c:pt>
                <c:pt idx="4">
                  <c:v>St Bartholomew's Hospital (67)</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2.1412756869441969</c:v>
                </c:pt>
                <c:pt idx="1">
                  <c:v>0</c:v>
                </c:pt>
                <c:pt idx="2">
                  <c:v>2.8673477349978604</c:v>
                </c:pt>
                <c:pt idx="3">
                  <c:v>0</c:v>
                </c:pt>
                <c:pt idx="4">
                  <c:v>1.3946426861771144</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(97)</c:v>
                </c:pt>
                <c:pt idx="3">
                  <c:v>Whipps Cross University Hospital (56)</c:v>
                </c:pt>
                <c:pt idx="4">
                  <c:v>St Bartholomew's Hospital (105)</c:v>
                </c:pt>
                <c:pt idx="5">
                  <c:v>Newham General Hospital (36)</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3.8853060961966159</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(97)</c:v>
                </c:pt>
                <c:pt idx="3">
                  <c:v>Whipps Cross University Hospital (56)</c:v>
                </c:pt>
                <c:pt idx="4">
                  <c:v>St Bartholomew's Hospital (105)</c:v>
                </c:pt>
                <c:pt idx="5">
                  <c:v>Newham General Hospital (36)</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(97)</c:v>
                </c:pt>
                <c:pt idx="3">
                  <c:v>Whipps Cross University Hospital (56)</c:v>
                </c:pt>
                <c:pt idx="4">
                  <c:v>St Bartholomew's Hospital (105)</c:v>
                </c:pt>
                <c:pt idx="5">
                  <c:v>Newham General Hospital (36)</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4.9821253017877103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(97)</c:v>
                </c:pt>
                <c:pt idx="3">
                  <c:v>Whipps Cross University Hospital (56)</c:v>
                </c:pt>
                <c:pt idx="4">
                  <c:v>St Bartholomew's Hospital (105)</c:v>
                </c:pt>
                <c:pt idx="5">
                  <c:v>Newham General Hospital (36)</c:v>
                </c:pt>
                <c:pt idx="6">
                  <c:v>Whipps Cross Plane Tree Elective Surgical Hub (-)</c:v>
                </c:pt>
                <c:pt idx="7">
                  <c:v>Barts Hospital At Home (-)</c:v>
                </c:pt>
              </c:strCache>
            </c:strRef>
          </c:cat>
          <c:val>
            <c:numRef>
              <c:f>Sheet1!$G$2:$G$9</c:f>
              <c:numCache>
                <c:formatCode>0.0;;</c:formatCode>
                <c:ptCount val="8"/>
                <c:pt idx="0">
                  <c:v>6.6997928520135517</c:v>
                </c:pt>
                <c:pt idx="1">
                  <c:v>0</c:v>
                </c:pt>
                <c:pt idx="2">
                  <c:v>6.3622266048136851</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(97)</c:v>
                </c:pt>
                <c:pt idx="3">
                  <c:v>Whipps Cross University Hospital (56)</c:v>
                </c:pt>
                <c:pt idx="4">
                  <c:v>St Bartholomew's Hospital (105)</c:v>
                </c:pt>
                <c:pt idx="5">
                  <c:v>Newham General Hospital (36)</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(97)</c:v>
                </c:pt>
                <c:pt idx="3">
                  <c:v>Whipps Cross University Hospital (56)</c:v>
                </c:pt>
                <c:pt idx="4">
                  <c:v>St Bartholomew's Hospital (105)</c:v>
                </c:pt>
                <c:pt idx="5">
                  <c:v>Newham General Hospital (36)</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9.0426201726200155</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(97)</c:v>
                </c:pt>
                <c:pt idx="3">
                  <c:v>Whipps Cross University Hospital (56)</c:v>
                </c:pt>
                <c:pt idx="4">
                  <c:v>St Bartholomew's Hospital (105)</c:v>
                </c:pt>
                <c:pt idx="5">
                  <c:v>Newham General Hospital (36)</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3.3002071479864483</c:v>
                </c:pt>
                <c:pt idx="1">
                  <c:v>0</c:v>
                </c:pt>
                <c:pt idx="2">
                  <c:v>3.6377733951863149</c:v>
                </c:pt>
                <c:pt idx="3">
                  <c:v>6.1146939038033841</c:v>
                </c:pt>
                <c:pt idx="4">
                  <c:v>0.9573798273799845</c:v>
                </c:pt>
                <c:pt idx="5">
                  <c:v>5.0178746982122897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Sheet1!$G$2:$G$9</c:f>
              <c:numCache>
                <c:formatCode>0.0;;</c:formatCode>
                <c:ptCount val="8"/>
                <c:pt idx="0">
                  <c:v>8.4514141786678412</c:v>
                </c:pt>
                <c:pt idx="1">
                  <c:v>0</c:v>
                </c:pt>
                <c:pt idx="2">
                  <c:v>8.6441407389964606</c:v>
                </c:pt>
                <c:pt idx="3">
                  <c:v>7.7783039753207719</c:v>
                </c:pt>
                <c:pt idx="4">
                  <c:v>8.853542480198124</c:v>
                </c:pt>
                <c:pt idx="5">
                  <c:v>8.726905663450653</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1.5485858213321588</c:v>
                </c:pt>
                <c:pt idx="1">
                  <c:v>0</c:v>
                </c:pt>
                <c:pt idx="2">
                  <c:v>1.3558592610035394</c:v>
                </c:pt>
                <c:pt idx="3">
                  <c:v>2.2216960246792281</c:v>
                </c:pt>
                <c:pt idx="4">
                  <c:v>1.146457519801876</c:v>
                </c:pt>
                <c:pt idx="5">
                  <c:v>1.273094336549347</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Sheet1!$G$2:$G$9</c:f>
              <c:numCache>
                <c:formatCode>0.0;;</c:formatCode>
                <c:ptCount val="8"/>
                <c:pt idx="0">
                  <c:v>7.1688936153915241</c:v>
                </c:pt>
                <c:pt idx="1">
                  <c:v>0</c:v>
                </c:pt>
                <c:pt idx="2">
                  <c:v>7.6051163059570612</c:v>
                </c:pt>
                <c:pt idx="3">
                  <c:v>5.7437075970147866</c:v>
                </c:pt>
                <c:pt idx="4">
                  <c:v>0</c:v>
                </c:pt>
                <c:pt idx="5">
                  <c:v>7.7642641574795572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8.5167649725157961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2.8311063846084759</c:v>
                </c:pt>
                <c:pt idx="1">
                  <c:v>0</c:v>
                </c:pt>
                <c:pt idx="2">
                  <c:v>2.3948836940429388</c:v>
                </c:pt>
                <c:pt idx="3">
                  <c:v>4.2562924029852134</c:v>
                </c:pt>
                <c:pt idx="4">
                  <c:v>1.4832350274842039</c:v>
                </c:pt>
                <c:pt idx="5">
                  <c:v>2.2357358425204428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Sheet1!$G$2:$G$9</c:f>
              <c:numCache>
                <c:formatCode>0.0;;</c:formatCode>
                <c:ptCount val="8"/>
                <c:pt idx="0">
                  <c:v>8.4546296430908736</c:v>
                </c:pt>
                <c:pt idx="1">
                  <c:v>0</c:v>
                </c:pt>
                <c:pt idx="2">
                  <c:v>0</c:v>
                </c:pt>
                <c:pt idx="3">
                  <c:v>7.9544734963263624</c:v>
                </c:pt>
                <c:pt idx="4">
                  <c:v>8.8851104525486093</c:v>
                </c:pt>
                <c:pt idx="5">
                  <c:v>8.4794880147926719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Sheet1!$I$2:$I$9</c:f>
              <c:numCache>
                <c:formatCode>0.0;;</c:formatCode>
                <c:ptCount val="8"/>
                <c:pt idx="0">
                  <c:v>0</c:v>
                </c:pt>
                <c:pt idx="1">
                  <c:v>0</c:v>
                </c:pt>
                <c:pt idx="2">
                  <c:v>9.1453898249895165</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1.5453703569091264</c:v>
                </c:pt>
                <c:pt idx="1">
                  <c:v>0</c:v>
                </c:pt>
                <c:pt idx="2">
                  <c:v>0.85461017501048353</c:v>
                </c:pt>
                <c:pt idx="3">
                  <c:v>2.0455265036736376</c:v>
                </c:pt>
                <c:pt idx="4">
                  <c:v>1.1148895474513907</c:v>
                </c:pt>
                <c:pt idx="5">
                  <c:v>1.5205119852073281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Sheet1!$G$2:$G$9</c:f>
              <c:numCache>
                <c:formatCode>0.0;;</c:formatCode>
                <c:ptCount val="8"/>
                <c:pt idx="0">
                  <c:v>8.913388555248142</c:v>
                </c:pt>
                <c:pt idx="1">
                  <c:v>0</c:v>
                </c:pt>
                <c:pt idx="2">
                  <c:v>8.9567803544199602</c:v>
                </c:pt>
                <c:pt idx="3">
                  <c:v>8.7410492418178762</c:v>
                </c:pt>
                <c:pt idx="4">
                  <c:v>9.2952953601868096</c:v>
                </c:pt>
                <c:pt idx="5">
                  <c:v>8.8682309703217435</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1.086611444751858</c:v>
                </c:pt>
                <c:pt idx="1">
                  <c:v>0</c:v>
                </c:pt>
                <c:pt idx="2">
                  <c:v>1.0432196455800398</c:v>
                </c:pt>
                <c:pt idx="3">
                  <c:v>1.2589507581821238</c:v>
                </c:pt>
                <c:pt idx="4">
                  <c:v>0.70470463981319043</c:v>
                </c:pt>
                <c:pt idx="5">
                  <c:v>1.1317690296782565</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Sheet1!$G$2:$G$9</c:f>
              <c:numCache>
                <c:formatCode>0.0;;</c:formatCode>
                <c:ptCount val="8"/>
                <c:pt idx="0">
                  <c:v>4.5195992975120927</c:v>
                </c:pt>
                <c:pt idx="1">
                  <c:v>0</c:v>
                </c:pt>
                <c:pt idx="2">
                  <c:v>4.8343188780317323</c:v>
                </c:pt>
                <c:pt idx="3">
                  <c:v>4.4894957913840194</c:v>
                </c:pt>
                <c:pt idx="4">
                  <c:v>0</c:v>
                </c:pt>
                <c:pt idx="5">
                  <c:v>4.8172819382805132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6.1719381294036202</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(343)</c:v>
                </c:pt>
                <c:pt idx="1">
                  <c:v>Gateway Surgical Centre (-)</c:v>
                </c:pt>
                <c:pt idx="2">
                  <c:v>The Royal London Hospital (102)</c:v>
                </c:pt>
                <c:pt idx="3">
                  <c:v>Whipps Cross University Hospital (58)</c:v>
                </c:pt>
                <c:pt idx="4">
                  <c:v>St Bartholomew's Hospital (105)</c:v>
                </c:pt>
                <c:pt idx="5">
                  <c:v>Newham General Hospital (37)</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5.4804007024879073</c:v>
                </c:pt>
                <c:pt idx="1">
                  <c:v>0</c:v>
                </c:pt>
                <c:pt idx="2">
                  <c:v>5.1656811219682677</c:v>
                </c:pt>
                <c:pt idx="3">
                  <c:v>5.5105042086159806</c:v>
                </c:pt>
                <c:pt idx="4">
                  <c:v>3.8280618705963798</c:v>
                </c:pt>
                <c:pt idx="5">
                  <c:v>5.1827180617194868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(103)</c:v>
                </c:pt>
                <c:pt idx="3">
                  <c:v>Whipps Cross University Hospital (59)</c:v>
                </c:pt>
                <c:pt idx="4">
                  <c:v>St Bartholomew's Hospital (105)</c:v>
                </c:pt>
                <c:pt idx="5">
                  <c:v>Newham General Hospital (37)</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(103)</c:v>
                </c:pt>
                <c:pt idx="3">
                  <c:v>Whipps Cross University Hospital (59)</c:v>
                </c:pt>
                <c:pt idx="4">
                  <c:v>St Bartholomew's Hospital (105)</c:v>
                </c:pt>
                <c:pt idx="5">
                  <c:v>Newham General Hospital (37)</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8.0846005321697039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(103)</c:v>
                </c:pt>
                <c:pt idx="3">
                  <c:v>Whipps Cross University Hospital (59)</c:v>
                </c:pt>
                <c:pt idx="4">
                  <c:v>St Bartholomew's Hospital (105)</c:v>
                </c:pt>
                <c:pt idx="5">
                  <c:v>Newham General Hospital (37)</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(103)</c:v>
                </c:pt>
                <c:pt idx="3">
                  <c:v>Whipps Cross University Hospital (59)</c:v>
                </c:pt>
                <c:pt idx="4">
                  <c:v>St Bartholomew's Hospital (105)</c:v>
                </c:pt>
                <c:pt idx="5">
                  <c:v>Newham General Hospital (37)</c:v>
                </c:pt>
                <c:pt idx="6">
                  <c:v>Whipps Cross Plane Tree Elective Surgical Hub (-)</c:v>
                </c:pt>
                <c:pt idx="7">
                  <c:v>Barts Hospital At Home (-)</c:v>
                </c:pt>
              </c:strCache>
            </c:strRef>
          </c:cat>
          <c:val>
            <c:numRef>
              <c:f>Sheet1!$G$2:$G$9</c:f>
              <c:numCache>
                <c:formatCode>0.0;;</c:formatCode>
                <c:ptCount val="8"/>
                <c:pt idx="0">
                  <c:v>8.8591008692444522</c:v>
                </c:pt>
                <c:pt idx="1">
                  <c:v>0</c:v>
                </c:pt>
                <c:pt idx="2">
                  <c:v>8.8542594235289958</c:v>
                </c:pt>
                <c:pt idx="3">
                  <c:v>8.3997029988364549</c:v>
                </c:pt>
                <c:pt idx="4">
                  <c:v>9.3465161098315281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(103)</c:v>
                </c:pt>
                <c:pt idx="3">
                  <c:v>Whipps Cross University Hospital (59)</c:v>
                </c:pt>
                <c:pt idx="4">
                  <c:v>St Bartholomew's Hospital (105)</c:v>
                </c:pt>
                <c:pt idx="5">
                  <c:v>Newham General Hospital (37)</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(103)</c:v>
                </c:pt>
                <c:pt idx="3">
                  <c:v>Whipps Cross University Hospital (59)</c:v>
                </c:pt>
                <c:pt idx="4">
                  <c:v>St Bartholomew's Hospital (105)</c:v>
                </c:pt>
                <c:pt idx="5">
                  <c:v>Newham General Hospital (37)</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(103)</c:v>
                </c:pt>
                <c:pt idx="3">
                  <c:v>Whipps Cross University Hospital (59)</c:v>
                </c:pt>
                <c:pt idx="4">
                  <c:v>St Bartholomew's Hospital (105)</c:v>
                </c:pt>
                <c:pt idx="5">
                  <c:v>Newham General Hospital (37)</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1.1408991307555478</c:v>
                </c:pt>
                <c:pt idx="1">
                  <c:v>0</c:v>
                </c:pt>
                <c:pt idx="2">
                  <c:v>1.1457405764710042</c:v>
                </c:pt>
                <c:pt idx="3">
                  <c:v>1.6002970011635451</c:v>
                </c:pt>
                <c:pt idx="4">
                  <c:v>0.65348389016847186</c:v>
                </c:pt>
                <c:pt idx="5">
                  <c:v>1.9153994678302961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(248)</c:v>
                </c:pt>
                <c:pt idx="1">
                  <c:v>Gateway Surgical Centre (-)</c:v>
                </c:pt>
                <c:pt idx="2">
                  <c:v>The Royal London Hospital (73)</c:v>
                </c:pt>
                <c:pt idx="3">
                  <c:v>Whipps Cross University Hospital (48)</c:v>
                </c:pt>
                <c:pt idx="4">
                  <c:v>St Bartholomew's Hospital (69)</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(248)</c:v>
                </c:pt>
                <c:pt idx="1">
                  <c:v>Gateway Surgical Centre (-)</c:v>
                </c:pt>
                <c:pt idx="2">
                  <c:v>The Royal London Hospital (73)</c:v>
                </c:pt>
                <c:pt idx="3">
                  <c:v>Whipps Cross University Hospital (48)</c:v>
                </c:pt>
                <c:pt idx="4">
                  <c:v>St Bartholomew's Hospital (69)</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(248)</c:v>
                </c:pt>
                <c:pt idx="1">
                  <c:v>Gateway Surgical Centre (-)</c:v>
                </c:pt>
                <c:pt idx="2">
                  <c:v>The Royal London Hospital (73)</c:v>
                </c:pt>
                <c:pt idx="3">
                  <c:v>Whipps Cross University Hospital (48)</c:v>
                </c:pt>
                <c:pt idx="4">
                  <c:v>St Bartholomew's Hospital (69)</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(248)</c:v>
                </c:pt>
                <c:pt idx="1">
                  <c:v>Gateway Surgical Centre (-)</c:v>
                </c:pt>
                <c:pt idx="2">
                  <c:v>The Royal London Hospital (73)</c:v>
                </c:pt>
                <c:pt idx="3">
                  <c:v>Whipps Cross University Hospital (48)</c:v>
                </c:pt>
                <c:pt idx="4">
                  <c:v>St Bartholomew's Hospital (69)</c:v>
                </c:pt>
                <c:pt idx="5">
                  <c:v>Newham General Hospital (-)</c:v>
                </c:pt>
                <c:pt idx="6">
                  <c:v>Whipps Cross Plane Tree Elective Surgical Hub (-)</c:v>
                </c:pt>
                <c:pt idx="7">
                  <c:v>Barts Hospital At Home (-)</c:v>
                </c:pt>
              </c:strCache>
            </c:strRef>
          </c:cat>
          <c:val>
            <c:numRef>
              <c:f>Sheet1!$G$2:$G$9</c:f>
              <c:numCache>
                <c:formatCode>0.0;;</c:formatCode>
                <c:ptCount val="8"/>
                <c:pt idx="0">
                  <c:v>7.9719231914691866</c:v>
                </c:pt>
                <c:pt idx="1">
                  <c:v>0</c:v>
                </c:pt>
                <c:pt idx="2">
                  <c:v>7.8322970252299413</c:v>
                </c:pt>
                <c:pt idx="3">
                  <c:v>7.8300747542236033</c:v>
                </c:pt>
                <c:pt idx="4">
                  <c:v>8.5282915465263525</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(248)</c:v>
                </c:pt>
                <c:pt idx="1">
                  <c:v>Gateway Surgical Centre (-)</c:v>
                </c:pt>
                <c:pt idx="2">
                  <c:v>The Royal London Hospital (73)</c:v>
                </c:pt>
                <c:pt idx="3">
                  <c:v>Whipps Cross University Hospital (48)</c:v>
                </c:pt>
                <c:pt idx="4">
                  <c:v>St Bartholomew's Hospital (69)</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(248)</c:v>
                </c:pt>
                <c:pt idx="1">
                  <c:v>Gateway Surgical Centre (-)</c:v>
                </c:pt>
                <c:pt idx="2">
                  <c:v>The Royal London Hospital (73)</c:v>
                </c:pt>
                <c:pt idx="3">
                  <c:v>Whipps Cross University Hospital (48)</c:v>
                </c:pt>
                <c:pt idx="4">
                  <c:v>St Bartholomew's Hospital (69)</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(248)</c:v>
                </c:pt>
                <c:pt idx="1">
                  <c:v>Gateway Surgical Centre (-)</c:v>
                </c:pt>
                <c:pt idx="2">
                  <c:v>The Royal London Hospital (73)</c:v>
                </c:pt>
                <c:pt idx="3">
                  <c:v>Whipps Cross University Hospital (48)</c:v>
                </c:pt>
                <c:pt idx="4">
                  <c:v>St Bartholomew's Hospital (69)</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2.0280768085308134</c:v>
                </c:pt>
                <c:pt idx="1">
                  <c:v>0</c:v>
                </c:pt>
                <c:pt idx="2">
                  <c:v>2.1677029747700587</c:v>
                </c:pt>
                <c:pt idx="3">
                  <c:v>2.1699252457763967</c:v>
                </c:pt>
                <c:pt idx="4">
                  <c:v>1.4717084534736475</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(187)</c:v>
                </c:pt>
                <c:pt idx="1">
                  <c:v>Gateway Surgical Centre (-)</c:v>
                </c:pt>
                <c:pt idx="2">
                  <c:v>The Royal London Hospital (44)</c:v>
                </c:pt>
                <c:pt idx="3">
                  <c:v>Whipps Cross University Hospital (32)</c:v>
                </c:pt>
                <c:pt idx="4">
                  <c:v>St Bartholomew's Hospital (69)</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(187)</c:v>
                </c:pt>
                <c:pt idx="1">
                  <c:v>Gateway Surgical Centre (-)</c:v>
                </c:pt>
                <c:pt idx="2">
                  <c:v>The Royal London Hospital (44)</c:v>
                </c:pt>
                <c:pt idx="3">
                  <c:v>Whipps Cross University Hospital (32)</c:v>
                </c:pt>
                <c:pt idx="4">
                  <c:v>St Bartholomew's Hospital (69)</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(187)</c:v>
                </c:pt>
                <c:pt idx="1">
                  <c:v>Gateway Surgical Centre (-)</c:v>
                </c:pt>
                <c:pt idx="2">
                  <c:v>The Royal London Hospital (44)</c:v>
                </c:pt>
                <c:pt idx="3">
                  <c:v>Whipps Cross University Hospital (32)</c:v>
                </c:pt>
                <c:pt idx="4">
                  <c:v>St Bartholomew's Hospital (69)</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(187)</c:v>
                </c:pt>
                <c:pt idx="1">
                  <c:v>Gateway Surgical Centre (-)</c:v>
                </c:pt>
                <c:pt idx="2">
                  <c:v>The Royal London Hospital (44)</c:v>
                </c:pt>
                <c:pt idx="3">
                  <c:v>Whipps Cross University Hospital (32)</c:v>
                </c:pt>
                <c:pt idx="4">
                  <c:v>St Bartholomew's Hospital (69)</c:v>
                </c:pt>
                <c:pt idx="5">
                  <c:v>Newham General Hospital (-)</c:v>
                </c:pt>
                <c:pt idx="6">
                  <c:v>Whipps Cross Plane Tree Elective Surgical Hub (-)</c:v>
                </c:pt>
                <c:pt idx="7">
                  <c:v>Barts Hospital At Home (-)</c:v>
                </c:pt>
              </c:strCache>
            </c:strRef>
          </c:cat>
          <c:val>
            <c:numRef>
              <c:f>Sheet1!$G$2:$G$9</c:f>
              <c:numCache>
                <c:formatCode>0.0;;</c:formatCode>
                <c:ptCount val="8"/>
                <c:pt idx="0">
                  <c:v>8.2125163971689474</c:v>
                </c:pt>
                <c:pt idx="1">
                  <c:v>0</c:v>
                </c:pt>
                <c:pt idx="2">
                  <c:v>8.3243526372661591</c:v>
                </c:pt>
                <c:pt idx="3">
                  <c:v>7.7953221766914966</c:v>
                </c:pt>
                <c:pt idx="4">
                  <c:v>8.243863083517418</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(187)</c:v>
                </c:pt>
                <c:pt idx="1">
                  <c:v>Gateway Surgical Centre (-)</c:v>
                </c:pt>
                <c:pt idx="2">
                  <c:v>The Royal London Hospital (44)</c:v>
                </c:pt>
                <c:pt idx="3">
                  <c:v>Whipps Cross University Hospital (32)</c:v>
                </c:pt>
                <c:pt idx="4">
                  <c:v>St Bartholomew's Hospital (69)</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(187)</c:v>
                </c:pt>
                <c:pt idx="1">
                  <c:v>Gateway Surgical Centre (-)</c:v>
                </c:pt>
                <c:pt idx="2">
                  <c:v>The Royal London Hospital (44)</c:v>
                </c:pt>
                <c:pt idx="3">
                  <c:v>Whipps Cross University Hospital (32)</c:v>
                </c:pt>
                <c:pt idx="4">
                  <c:v>St Bartholomew's Hospital (69)</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(187)</c:v>
                </c:pt>
                <c:pt idx="1">
                  <c:v>Gateway Surgical Centre (-)</c:v>
                </c:pt>
                <c:pt idx="2">
                  <c:v>The Royal London Hospital (44)</c:v>
                </c:pt>
                <c:pt idx="3">
                  <c:v>Whipps Cross University Hospital (32)</c:v>
                </c:pt>
                <c:pt idx="4">
                  <c:v>St Bartholomew's Hospital (69)</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1.7874836028310526</c:v>
                </c:pt>
                <c:pt idx="1">
                  <c:v>0</c:v>
                </c:pt>
                <c:pt idx="2">
                  <c:v>1.6756473627338409</c:v>
                </c:pt>
                <c:pt idx="3">
                  <c:v>2.2046778233085034</c:v>
                </c:pt>
                <c:pt idx="4">
                  <c:v>1.756136916482582</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(151)</c:v>
                </c:pt>
                <c:pt idx="1">
                  <c:v>Gateway Surgical Centre (-)</c:v>
                </c:pt>
                <c:pt idx="2">
                  <c:v>The Royal London Hospital (46)</c:v>
                </c:pt>
                <c:pt idx="3">
                  <c:v>Whipps Cross University Hospital (-)</c:v>
                </c:pt>
                <c:pt idx="4">
                  <c:v>St Bartholomew's Hospital (46)</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(151)</c:v>
                </c:pt>
                <c:pt idx="1">
                  <c:v>Gateway Surgical Centre (-)</c:v>
                </c:pt>
                <c:pt idx="2">
                  <c:v>The Royal London Hospital (46)</c:v>
                </c:pt>
                <c:pt idx="3">
                  <c:v>Whipps Cross University Hospital (-)</c:v>
                </c:pt>
                <c:pt idx="4">
                  <c:v>St Bartholomew's Hospital (46)</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(151)</c:v>
                </c:pt>
                <c:pt idx="1">
                  <c:v>Gateway Surgical Centre (-)</c:v>
                </c:pt>
                <c:pt idx="2">
                  <c:v>The Royal London Hospital (46)</c:v>
                </c:pt>
                <c:pt idx="3">
                  <c:v>Whipps Cross University Hospital (-)</c:v>
                </c:pt>
                <c:pt idx="4">
                  <c:v>St Bartholomew's Hospital (46)</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(151)</c:v>
                </c:pt>
                <c:pt idx="1">
                  <c:v>Gateway Surgical Centre (-)</c:v>
                </c:pt>
                <c:pt idx="2">
                  <c:v>The Royal London Hospital (46)</c:v>
                </c:pt>
                <c:pt idx="3">
                  <c:v>Whipps Cross University Hospital (-)</c:v>
                </c:pt>
                <c:pt idx="4">
                  <c:v>St Bartholomew's Hospital (46)</c:v>
                </c:pt>
                <c:pt idx="5">
                  <c:v>Newham General Hospital (-)</c:v>
                </c:pt>
                <c:pt idx="6">
                  <c:v>Whipps Cross Plane Tree Elective Surgical Hub (-)</c:v>
                </c:pt>
                <c:pt idx="7">
                  <c:v>Barts Hospital At Home (-)</c:v>
                </c:pt>
              </c:strCache>
            </c:strRef>
          </c:cat>
          <c:val>
            <c:numRef>
              <c:f>Sheet1!$G$2:$G$9</c:f>
              <c:numCache>
                <c:formatCode>0.0;;</c:formatCode>
                <c:ptCount val="8"/>
                <c:pt idx="0">
                  <c:v>8.1143099334565836</c:v>
                </c:pt>
                <c:pt idx="1">
                  <c:v>0</c:v>
                </c:pt>
                <c:pt idx="2">
                  <c:v>8.1112899583122839</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(151)</c:v>
                </c:pt>
                <c:pt idx="1">
                  <c:v>Gateway Surgical Centre (-)</c:v>
                </c:pt>
                <c:pt idx="2">
                  <c:v>The Royal London Hospital (46)</c:v>
                </c:pt>
                <c:pt idx="3">
                  <c:v>Whipps Cross University Hospital (-)</c:v>
                </c:pt>
                <c:pt idx="4">
                  <c:v>St Bartholomew's Hospital (46)</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(151)</c:v>
                </c:pt>
                <c:pt idx="1">
                  <c:v>Gateway Surgical Centre (-)</c:v>
                </c:pt>
                <c:pt idx="2">
                  <c:v>The Royal London Hospital (46)</c:v>
                </c:pt>
                <c:pt idx="3">
                  <c:v>Whipps Cross University Hospital (-)</c:v>
                </c:pt>
                <c:pt idx="4">
                  <c:v>St Bartholomew's Hospital (46)</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9.1657776942921849</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(151)</c:v>
                </c:pt>
                <c:pt idx="1">
                  <c:v>Gateway Surgical Centre (-)</c:v>
                </c:pt>
                <c:pt idx="2">
                  <c:v>The Royal London Hospital (46)</c:v>
                </c:pt>
                <c:pt idx="3">
                  <c:v>Whipps Cross University Hospital (-)</c:v>
                </c:pt>
                <c:pt idx="4">
                  <c:v>St Bartholomew's Hospital (46)</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1.8856900665434164</c:v>
                </c:pt>
                <c:pt idx="1">
                  <c:v>0</c:v>
                </c:pt>
                <c:pt idx="2">
                  <c:v>1.8887100416877161</c:v>
                </c:pt>
                <c:pt idx="3">
                  <c:v>0</c:v>
                </c:pt>
                <c:pt idx="4">
                  <c:v>0.83422230570781508</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(171)</c:v>
                </c:pt>
                <c:pt idx="1">
                  <c:v>Gateway Surgical Centre (-)</c:v>
                </c:pt>
                <c:pt idx="2">
                  <c:v>The Royal London Hospital (49)</c:v>
                </c:pt>
                <c:pt idx="3">
                  <c:v>Whipps Cross University Hospital (-)</c:v>
                </c:pt>
                <c:pt idx="4">
                  <c:v>St Bartholomew's Hospital (53)</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(171)</c:v>
                </c:pt>
                <c:pt idx="1">
                  <c:v>Gateway Surgical Centre (-)</c:v>
                </c:pt>
                <c:pt idx="2">
                  <c:v>The Royal London Hospital (49)</c:v>
                </c:pt>
                <c:pt idx="3">
                  <c:v>Whipps Cross University Hospital (-)</c:v>
                </c:pt>
                <c:pt idx="4">
                  <c:v>St Bartholomew's Hospital (53)</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(171)</c:v>
                </c:pt>
                <c:pt idx="1">
                  <c:v>Gateway Surgical Centre (-)</c:v>
                </c:pt>
                <c:pt idx="2">
                  <c:v>The Royal London Hospital (49)</c:v>
                </c:pt>
                <c:pt idx="3">
                  <c:v>Whipps Cross University Hospital (-)</c:v>
                </c:pt>
                <c:pt idx="4">
                  <c:v>St Bartholomew's Hospital (53)</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(171)</c:v>
                </c:pt>
                <c:pt idx="1">
                  <c:v>Gateway Surgical Centre (-)</c:v>
                </c:pt>
                <c:pt idx="2">
                  <c:v>The Royal London Hospital (49)</c:v>
                </c:pt>
                <c:pt idx="3">
                  <c:v>Whipps Cross University Hospital (-)</c:v>
                </c:pt>
                <c:pt idx="4">
                  <c:v>St Bartholomew's Hospital (53)</c:v>
                </c:pt>
                <c:pt idx="5">
                  <c:v>Newham General Hospital (-)</c:v>
                </c:pt>
                <c:pt idx="6">
                  <c:v>Whipps Cross Plane Tree Elective Surgical Hub (-)</c:v>
                </c:pt>
                <c:pt idx="7">
                  <c:v>Barts Hospital At Home (-)</c:v>
                </c:pt>
              </c:strCache>
            </c:strRef>
          </c:cat>
          <c:val>
            <c:numRef>
              <c:f>Sheet1!$G$2:$G$9</c:f>
              <c:numCache>
                <c:formatCode>0.0;;</c:formatCode>
                <c:ptCount val="8"/>
                <c:pt idx="0">
                  <c:v>6.2011703707925738</c:v>
                </c:pt>
                <c:pt idx="1">
                  <c:v>0</c:v>
                </c:pt>
                <c:pt idx="2">
                  <c:v>6.3253219543262036</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(171)</c:v>
                </c:pt>
                <c:pt idx="1">
                  <c:v>Gateway Surgical Centre (-)</c:v>
                </c:pt>
                <c:pt idx="2">
                  <c:v>The Royal London Hospital (49)</c:v>
                </c:pt>
                <c:pt idx="3">
                  <c:v>Whipps Cross University Hospital (-)</c:v>
                </c:pt>
                <c:pt idx="4">
                  <c:v>St Bartholomew's Hospital (53)</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(171)</c:v>
                </c:pt>
                <c:pt idx="1">
                  <c:v>Gateway Surgical Centre (-)</c:v>
                </c:pt>
                <c:pt idx="2">
                  <c:v>The Royal London Hospital (49)</c:v>
                </c:pt>
                <c:pt idx="3">
                  <c:v>Whipps Cross University Hospital (-)</c:v>
                </c:pt>
                <c:pt idx="4">
                  <c:v>St Bartholomew's Hospital (53)</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7.8939116444192674</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(171)</c:v>
                </c:pt>
                <c:pt idx="1">
                  <c:v>Gateway Surgical Centre (-)</c:v>
                </c:pt>
                <c:pt idx="2">
                  <c:v>The Royal London Hospital (49)</c:v>
                </c:pt>
                <c:pt idx="3">
                  <c:v>Whipps Cross University Hospital (-)</c:v>
                </c:pt>
                <c:pt idx="4">
                  <c:v>St Bartholomew's Hospital (53)</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3.7988296292074262</c:v>
                </c:pt>
                <c:pt idx="1">
                  <c:v>0</c:v>
                </c:pt>
                <c:pt idx="2">
                  <c:v>3.6746780456737964</c:v>
                </c:pt>
                <c:pt idx="3">
                  <c:v>0</c:v>
                </c:pt>
                <c:pt idx="4">
                  <c:v>2.1060883555807326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(98)</c:v>
                </c:pt>
                <c:pt idx="3">
                  <c:v>Whipps Cross University Hospital (54)</c:v>
                </c:pt>
                <c:pt idx="4">
                  <c:v>St Bartholomew's Hospital (103)</c:v>
                </c:pt>
                <c:pt idx="5">
                  <c:v>Newham General Hospital (37)</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(98)</c:v>
                </c:pt>
                <c:pt idx="3">
                  <c:v>Whipps Cross University Hospital (54)</c:v>
                </c:pt>
                <c:pt idx="4">
                  <c:v>St Bartholomew's Hospital (103)</c:v>
                </c:pt>
                <c:pt idx="5">
                  <c:v>Newham General Hospital (37)</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(98)</c:v>
                </c:pt>
                <c:pt idx="3">
                  <c:v>Whipps Cross University Hospital (54)</c:v>
                </c:pt>
                <c:pt idx="4">
                  <c:v>St Bartholomew's Hospital (103)</c:v>
                </c:pt>
                <c:pt idx="5">
                  <c:v>Newham General Hospital (37)</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(98)</c:v>
                </c:pt>
                <c:pt idx="3">
                  <c:v>Whipps Cross University Hospital (54)</c:v>
                </c:pt>
                <c:pt idx="4">
                  <c:v>St Bartholomew's Hospital (103)</c:v>
                </c:pt>
                <c:pt idx="5">
                  <c:v>Newham General Hospital (37)</c:v>
                </c:pt>
                <c:pt idx="6">
                  <c:v>Whipps Cross Plane Tree Elective Surgical Hub (-)</c:v>
                </c:pt>
                <c:pt idx="7">
                  <c:v>Barts Hospital At Home (-)</c:v>
                </c:pt>
              </c:strCache>
            </c:strRef>
          </c:cat>
          <c:val>
            <c:numRef>
              <c:f>Sheet1!$G$2:$G$9</c:f>
              <c:numCache>
                <c:formatCode>0.0;;</c:formatCode>
                <c:ptCount val="8"/>
                <c:pt idx="0">
                  <c:v>9.1883206304802414</c:v>
                </c:pt>
                <c:pt idx="1">
                  <c:v>0</c:v>
                </c:pt>
                <c:pt idx="2">
                  <c:v>9.1758681254426993</c:v>
                </c:pt>
                <c:pt idx="3">
                  <c:v>8.8164577664136452</c:v>
                </c:pt>
                <c:pt idx="4">
                  <c:v>9.3091907134496559</c:v>
                </c:pt>
                <c:pt idx="5">
                  <c:v>9.4188129749931608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(98)</c:v>
                </c:pt>
                <c:pt idx="3">
                  <c:v>Whipps Cross University Hospital (54)</c:v>
                </c:pt>
                <c:pt idx="4">
                  <c:v>St Bartholomew's Hospital (103)</c:v>
                </c:pt>
                <c:pt idx="5">
                  <c:v>Newham General Hospital (37)</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(98)</c:v>
                </c:pt>
                <c:pt idx="3">
                  <c:v>Whipps Cross University Hospital (54)</c:v>
                </c:pt>
                <c:pt idx="4">
                  <c:v>St Bartholomew's Hospital (103)</c:v>
                </c:pt>
                <c:pt idx="5">
                  <c:v>Newham General Hospital (37)</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(98)</c:v>
                </c:pt>
                <c:pt idx="3">
                  <c:v>Whipps Cross University Hospital (54)</c:v>
                </c:pt>
                <c:pt idx="4">
                  <c:v>St Bartholomew's Hospital (103)</c:v>
                </c:pt>
                <c:pt idx="5">
                  <c:v>Newham General Hospital (37)</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0.81167936951975861</c:v>
                </c:pt>
                <c:pt idx="1">
                  <c:v>0</c:v>
                </c:pt>
                <c:pt idx="2">
                  <c:v>0.82413187455730075</c:v>
                </c:pt>
                <c:pt idx="3">
                  <c:v>1.1835422335863548</c:v>
                </c:pt>
                <c:pt idx="4">
                  <c:v>0.69080928655034413</c:v>
                </c:pt>
                <c:pt idx="5">
                  <c:v>0.58118702500683916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(58)</c:v>
                </c:pt>
                <c:pt idx="4">
                  <c:v>St Bartholomew's Hospital (101)</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(58)</c:v>
                </c:pt>
                <c:pt idx="4">
                  <c:v>St Bartholomew's Hospital (101)</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(58)</c:v>
                </c:pt>
                <c:pt idx="4">
                  <c:v>St Bartholomew's Hospital (101)</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(58)</c:v>
                </c:pt>
                <c:pt idx="4">
                  <c:v>St Bartholomew's Hospital (101)</c:v>
                </c:pt>
                <c:pt idx="5">
                  <c:v>Newham General Hospital (38)</c:v>
                </c:pt>
                <c:pt idx="6">
                  <c:v>Whipps Cross Plane Tree Elective Surgical Hub (-)</c:v>
                </c:pt>
                <c:pt idx="7">
                  <c:v>Barts Hospital At Home (-)</c:v>
                </c:pt>
              </c:strCache>
            </c:strRef>
          </c:cat>
          <c:val>
            <c:numRef>
              <c:f>Sheet1!$G$2:$G$9</c:f>
              <c:numCache>
                <c:formatCode>0.0;;</c:formatCode>
                <c:ptCount val="8"/>
                <c:pt idx="0">
                  <c:v>8.8748269331683751</c:v>
                </c:pt>
                <c:pt idx="1">
                  <c:v>0</c:v>
                </c:pt>
                <c:pt idx="2">
                  <c:v>8.8312980301105899</c:v>
                </c:pt>
                <c:pt idx="3">
                  <c:v>8.4674713852149779</c:v>
                </c:pt>
                <c:pt idx="4">
                  <c:v>0</c:v>
                </c:pt>
                <c:pt idx="5">
                  <c:v>8.4802134463862764</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(58)</c:v>
                </c:pt>
                <c:pt idx="4">
                  <c:v>St Bartholomew's Hospital (101)</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(58)</c:v>
                </c:pt>
                <c:pt idx="4">
                  <c:v>St Bartholomew's Hospital (101)</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(58)</c:v>
                </c:pt>
                <c:pt idx="4">
                  <c:v>St Bartholomew's Hospital (101)</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9.6005359690044081</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1.1251730668316249</c:v>
                </c:pt>
                <c:pt idx="1">
                  <c:v>0</c:v>
                </c:pt>
                <c:pt idx="2">
                  <c:v>1.1687019698894101</c:v>
                </c:pt>
                <c:pt idx="3">
                  <c:v>1.5325286147850221</c:v>
                </c:pt>
                <c:pt idx="4">
                  <c:v>0.39946403099559191</c:v>
                </c:pt>
                <c:pt idx="5">
                  <c:v>1.5197865536137236</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Sheet1!$G$2:$G$9</c:f>
              <c:numCache>
                <c:formatCode>0.0;;</c:formatCode>
                <c:ptCount val="8"/>
                <c:pt idx="0">
                  <c:v>9.1318973933560983</c:v>
                </c:pt>
                <c:pt idx="1">
                  <c:v>0</c:v>
                </c:pt>
                <c:pt idx="2">
                  <c:v>9.1411618643650421</c:v>
                </c:pt>
                <c:pt idx="3">
                  <c:v>8.7288968206728388</c:v>
                </c:pt>
                <c:pt idx="4">
                  <c:v>0</c:v>
                </c:pt>
                <c:pt idx="5">
                  <c:v>8.6024838704870898</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9.7488239235189056</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0.86810260664390171</c:v>
                </c:pt>
                <c:pt idx="1">
                  <c:v>0</c:v>
                </c:pt>
                <c:pt idx="2">
                  <c:v>0.85883813563495792</c:v>
                </c:pt>
                <c:pt idx="3">
                  <c:v>1.2711031793271612</c:v>
                </c:pt>
                <c:pt idx="4">
                  <c:v>0.25117607648109441</c:v>
                </c:pt>
                <c:pt idx="5">
                  <c:v>1.3975161295129102</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(102)</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(102)</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(102)</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(102)</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Sheet1!$G$2:$G$9</c:f>
              <c:numCache>
                <c:formatCode>0.0;;</c:formatCode>
                <c:ptCount val="8"/>
                <c:pt idx="0">
                  <c:v>8.7051608114971959</c:v>
                </c:pt>
                <c:pt idx="1">
                  <c:v>0</c:v>
                </c:pt>
                <c:pt idx="2">
                  <c:v>8.9834401072724592</c:v>
                </c:pt>
                <c:pt idx="3">
                  <c:v>8.5444770539056965</c:v>
                </c:pt>
                <c:pt idx="4">
                  <c:v>8.6936059338235019</c:v>
                </c:pt>
                <c:pt idx="5">
                  <c:v>8.1279392017370942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(102)</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(102)</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(102)</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1.2948391885028041</c:v>
                </c:pt>
                <c:pt idx="1">
                  <c:v>0</c:v>
                </c:pt>
                <c:pt idx="2">
                  <c:v>1.0165598927275408</c:v>
                </c:pt>
                <c:pt idx="3">
                  <c:v>1.4555229460943035</c:v>
                </c:pt>
                <c:pt idx="4">
                  <c:v>1.3063940661764981</c:v>
                </c:pt>
                <c:pt idx="5">
                  <c:v>1.8720607982629058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(57)</c:v>
                </c:pt>
                <c:pt idx="4">
                  <c:v>St Bartholomew's Hospital (102)</c:v>
                </c:pt>
                <c:pt idx="5">
                  <c:v>Newham General Hospital (39)</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(57)</c:v>
                </c:pt>
                <c:pt idx="4">
                  <c:v>St Bartholomew's Hospital (102)</c:v>
                </c:pt>
                <c:pt idx="5">
                  <c:v>Newham General Hospital (39)</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7.3784462133161339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(57)</c:v>
                </c:pt>
                <c:pt idx="4">
                  <c:v>St Bartholomew's Hospital (102)</c:v>
                </c:pt>
                <c:pt idx="5">
                  <c:v>Newham General Hospital (39)</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(57)</c:v>
                </c:pt>
                <c:pt idx="4">
                  <c:v>St Bartholomew's Hospital (102)</c:v>
                </c:pt>
                <c:pt idx="5">
                  <c:v>Newham General Hospital (39)</c:v>
                </c:pt>
                <c:pt idx="6">
                  <c:v>Whipps Cross Plane Tree Elective Surgical Hub (-)</c:v>
                </c:pt>
                <c:pt idx="7">
                  <c:v>Barts Hospital At Home (-)</c:v>
                </c:pt>
              </c:strCache>
            </c:strRef>
          </c:cat>
          <c:val>
            <c:numRef>
              <c:f>Sheet1!$G$2:$G$9</c:f>
              <c:numCache>
                <c:formatCode>0.0;;</c:formatCode>
                <c:ptCount val="8"/>
                <c:pt idx="0">
                  <c:v>8.4005108515705427</c:v>
                </c:pt>
                <c:pt idx="1">
                  <c:v>0</c:v>
                </c:pt>
                <c:pt idx="2">
                  <c:v>8.4442740680468091</c:v>
                </c:pt>
                <c:pt idx="3">
                  <c:v>8.4440513074712644</c:v>
                </c:pt>
                <c:pt idx="4">
                  <c:v>8.591961788830611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(57)</c:v>
                </c:pt>
                <c:pt idx="4">
                  <c:v>St Bartholomew's Hospital (102)</c:v>
                </c:pt>
                <c:pt idx="5">
                  <c:v>Newham General Hospital (39)</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(57)</c:v>
                </c:pt>
                <c:pt idx="4">
                  <c:v>St Bartholomew's Hospital (102)</c:v>
                </c:pt>
                <c:pt idx="5">
                  <c:v>Newham General Hospital (39)</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(334)</c:v>
                </c:pt>
                <c:pt idx="1">
                  <c:v>Gateway Surgical Centre (-)</c:v>
                </c:pt>
                <c:pt idx="2">
                  <c:v>The Royal London Hospital (96)</c:v>
                </c:pt>
                <c:pt idx="3">
                  <c:v>Whipps Cross University Hospital (57)</c:v>
                </c:pt>
                <c:pt idx="4">
                  <c:v>St Bartholomew's Hospital (102)</c:v>
                </c:pt>
                <c:pt idx="5">
                  <c:v>Newham General Hospital (39)</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1.5994891484294573</c:v>
                </c:pt>
                <c:pt idx="1">
                  <c:v>0</c:v>
                </c:pt>
                <c:pt idx="2">
                  <c:v>1.5557259319531909</c:v>
                </c:pt>
                <c:pt idx="3">
                  <c:v>1.5559486925287356</c:v>
                </c:pt>
                <c:pt idx="4">
                  <c:v>1.408038211169389</c:v>
                </c:pt>
                <c:pt idx="5">
                  <c:v>2.6215537866838661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Sheet1!$G$2:$G$9</c:f>
              <c:numCache>
                <c:formatCode>0.0;;</c:formatCode>
                <c:ptCount val="8"/>
                <c:pt idx="0">
                  <c:v>8.7816415628712061</c:v>
                </c:pt>
                <c:pt idx="1">
                  <c:v>0</c:v>
                </c:pt>
                <c:pt idx="2">
                  <c:v>8.8319323285397591</c:v>
                </c:pt>
                <c:pt idx="3">
                  <c:v>8.8451615247930633</c:v>
                </c:pt>
                <c:pt idx="4">
                  <c:v>8.9628291329631011</c:v>
                </c:pt>
                <c:pt idx="5">
                  <c:v>8.6715055281394608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1.2183584371287939</c:v>
                </c:pt>
                <c:pt idx="1">
                  <c:v>0</c:v>
                </c:pt>
                <c:pt idx="2">
                  <c:v>1.1680676714602409</c:v>
                </c:pt>
                <c:pt idx="3">
                  <c:v>1.1548384752069367</c:v>
                </c:pt>
                <c:pt idx="4">
                  <c:v>1.0371708670368989</c:v>
                </c:pt>
                <c:pt idx="5">
                  <c:v>1.3284944718605392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(101)</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(101)</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8.0782583393295777</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(101)</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(101)</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Sheet1!$G$2:$G$9</c:f>
              <c:numCache>
                <c:formatCode>0.0;;</c:formatCode>
                <c:ptCount val="8"/>
                <c:pt idx="0">
                  <c:v>8.4667966410544704</c:v>
                </c:pt>
                <c:pt idx="1">
                  <c:v>0</c:v>
                </c:pt>
                <c:pt idx="2">
                  <c:v>0</c:v>
                </c:pt>
                <c:pt idx="3">
                  <c:v>8.5159388042867761</c:v>
                </c:pt>
                <c:pt idx="4">
                  <c:v>8.8917572854985814</c:v>
                </c:pt>
                <c:pt idx="5">
                  <c:v>7.9755694027587971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(101)</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(101)</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(347)</c:v>
                </c:pt>
                <c:pt idx="1">
                  <c:v>Gateway Surgical Centre (-)</c:v>
                </c:pt>
                <c:pt idx="2">
                  <c:v>The Royal London Hospital (101)</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1.5332033589455296</c:v>
                </c:pt>
                <c:pt idx="1">
                  <c:v>0</c:v>
                </c:pt>
                <c:pt idx="2">
                  <c:v>1.9217416606704223</c:v>
                </c:pt>
                <c:pt idx="3">
                  <c:v>1.4840611957132239</c:v>
                </c:pt>
                <c:pt idx="4">
                  <c:v>1.1082427145014186</c:v>
                </c:pt>
                <c:pt idx="5">
                  <c:v>2.0244305972412029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Sheet1!$G$2:$G$9</c:f>
              <c:numCache>
                <c:formatCode>0.0;;</c:formatCode>
                <c:ptCount val="8"/>
                <c:pt idx="0">
                  <c:v>7.9255049840158556</c:v>
                </c:pt>
                <c:pt idx="1">
                  <c:v>0</c:v>
                </c:pt>
                <c:pt idx="2">
                  <c:v>7.3723945112031979</c:v>
                </c:pt>
                <c:pt idx="3">
                  <c:v>7.64550649891095</c:v>
                </c:pt>
                <c:pt idx="4">
                  <c:v>0</c:v>
                </c:pt>
                <c:pt idx="5">
                  <c:v>7.6830220779027272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8.7108717457101577</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(348)</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2.0744950159841444</c:v>
                </c:pt>
                <c:pt idx="1">
                  <c:v>0</c:v>
                </c:pt>
                <c:pt idx="2">
                  <c:v>2.6276054887968021</c:v>
                </c:pt>
                <c:pt idx="3">
                  <c:v>2.35449350108905</c:v>
                </c:pt>
                <c:pt idx="4">
                  <c:v>1.2891282542898423</c:v>
                </c:pt>
                <c:pt idx="5">
                  <c:v>2.3169779220972728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(306)</c:v>
                </c:pt>
                <c:pt idx="1">
                  <c:v>Gateway Surgical Centre (-)</c:v>
                </c:pt>
                <c:pt idx="2">
                  <c:v>The Royal London Hospital (88)</c:v>
                </c:pt>
                <c:pt idx="3">
                  <c:v>Whipps Cross University Hospital (54)</c:v>
                </c:pt>
                <c:pt idx="4">
                  <c:v>St Bartholomew's Hospital (97)</c:v>
                </c:pt>
                <c:pt idx="5">
                  <c:v>Newham General Hospital (33)</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(306)</c:v>
                </c:pt>
                <c:pt idx="1">
                  <c:v>Gateway Surgical Centre (-)</c:v>
                </c:pt>
                <c:pt idx="2">
                  <c:v>The Royal London Hospital (88)</c:v>
                </c:pt>
                <c:pt idx="3">
                  <c:v>Whipps Cross University Hospital (54)</c:v>
                </c:pt>
                <c:pt idx="4">
                  <c:v>St Bartholomew's Hospital (97)</c:v>
                </c:pt>
                <c:pt idx="5">
                  <c:v>Newham General Hospital (33)</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(306)</c:v>
                </c:pt>
                <c:pt idx="1">
                  <c:v>Gateway Surgical Centre (-)</c:v>
                </c:pt>
                <c:pt idx="2">
                  <c:v>The Royal London Hospital (88)</c:v>
                </c:pt>
                <c:pt idx="3">
                  <c:v>Whipps Cross University Hospital (54)</c:v>
                </c:pt>
                <c:pt idx="4">
                  <c:v>St Bartholomew's Hospital (97)</c:v>
                </c:pt>
                <c:pt idx="5">
                  <c:v>Newham General Hospital (33)</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(306)</c:v>
                </c:pt>
                <c:pt idx="1">
                  <c:v>Gateway Surgical Centre (-)</c:v>
                </c:pt>
                <c:pt idx="2">
                  <c:v>The Royal London Hospital (88)</c:v>
                </c:pt>
                <c:pt idx="3">
                  <c:v>Whipps Cross University Hospital (54)</c:v>
                </c:pt>
                <c:pt idx="4">
                  <c:v>St Bartholomew's Hospital (97)</c:v>
                </c:pt>
                <c:pt idx="5">
                  <c:v>Newham General Hospital (33)</c:v>
                </c:pt>
                <c:pt idx="6">
                  <c:v>Whipps Cross Plane Tree Elective Surgical Hub (-)</c:v>
                </c:pt>
                <c:pt idx="7">
                  <c:v>Barts Hospital At Home (-)</c:v>
                </c:pt>
              </c:strCache>
            </c:strRef>
          </c:cat>
          <c:val>
            <c:numRef>
              <c:f>Sheet1!$G$2:$G$9</c:f>
              <c:numCache>
                <c:formatCode>0.0;;</c:formatCode>
                <c:ptCount val="8"/>
                <c:pt idx="0">
                  <c:v>7.7432337829132054</c:v>
                </c:pt>
                <c:pt idx="1">
                  <c:v>0</c:v>
                </c:pt>
                <c:pt idx="2">
                  <c:v>7.820284739067743</c:v>
                </c:pt>
                <c:pt idx="3">
                  <c:v>7.6205752177032471</c:v>
                </c:pt>
                <c:pt idx="4">
                  <c:v>0</c:v>
                </c:pt>
                <c:pt idx="5">
                  <c:v>7.5023003944156734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(306)</c:v>
                </c:pt>
                <c:pt idx="1">
                  <c:v>Gateway Surgical Centre (-)</c:v>
                </c:pt>
                <c:pt idx="2">
                  <c:v>The Royal London Hospital (88)</c:v>
                </c:pt>
                <c:pt idx="3">
                  <c:v>Whipps Cross University Hospital (54)</c:v>
                </c:pt>
                <c:pt idx="4">
                  <c:v>St Bartholomew's Hospital (97)</c:v>
                </c:pt>
                <c:pt idx="5">
                  <c:v>Newham General Hospital (33)</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(306)</c:v>
                </c:pt>
                <c:pt idx="1">
                  <c:v>Gateway Surgical Centre (-)</c:v>
                </c:pt>
                <c:pt idx="2">
                  <c:v>The Royal London Hospital (88)</c:v>
                </c:pt>
                <c:pt idx="3">
                  <c:v>Whipps Cross University Hospital (54)</c:v>
                </c:pt>
                <c:pt idx="4">
                  <c:v>St Bartholomew's Hospital (97)</c:v>
                </c:pt>
                <c:pt idx="5">
                  <c:v>Newham General Hospital (33)</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8.6295802084300721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(306)</c:v>
                </c:pt>
                <c:pt idx="1">
                  <c:v>Gateway Surgical Centre (-)</c:v>
                </c:pt>
                <c:pt idx="2">
                  <c:v>The Royal London Hospital (88)</c:v>
                </c:pt>
                <c:pt idx="3">
                  <c:v>Whipps Cross University Hospital (54)</c:v>
                </c:pt>
                <c:pt idx="4">
                  <c:v>St Bartholomew's Hospital (97)</c:v>
                </c:pt>
                <c:pt idx="5">
                  <c:v>Newham General Hospital (33)</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2.2567662170867946</c:v>
                </c:pt>
                <c:pt idx="1">
                  <c:v>0</c:v>
                </c:pt>
                <c:pt idx="2">
                  <c:v>2.179715260932257</c:v>
                </c:pt>
                <c:pt idx="3">
                  <c:v>2.3794247822967529</c:v>
                </c:pt>
                <c:pt idx="4">
                  <c:v>1.3704197915699279</c:v>
                </c:pt>
                <c:pt idx="5">
                  <c:v>2.4976996055843266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(338)</c:v>
                </c:pt>
                <c:pt idx="1">
                  <c:v>Gateway Surgical Centre (-)</c:v>
                </c:pt>
                <c:pt idx="2">
                  <c:v>The Royal London Hospital (97)</c:v>
                </c:pt>
                <c:pt idx="3">
                  <c:v>Whipps Cross University Hospital (59)</c:v>
                </c:pt>
                <c:pt idx="4">
                  <c:v>St Bartholomew's Hospital (103)</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(338)</c:v>
                </c:pt>
                <c:pt idx="1">
                  <c:v>Gateway Surgical Centre (-)</c:v>
                </c:pt>
                <c:pt idx="2">
                  <c:v>The Royal London Hospital (97)</c:v>
                </c:pt>
                <c:pt idx="3">
                  <c:v>Whipps Cross University Hospital (59)</c:v>
                </c:pt>
                <c:pt idx="4">
                  <c:v>St Bartholomew's Hospital (103)</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(338)</c:v>
                </c:pt>
                <c:pt idx="1">
                  <c:v>Gateway Surgical Centre (-)</c:v>
                </c:pt>
                <c:pt idx="2">
                  <c:v>The Royal London Hospital (97)</c:v>
                </c:pt>
                <c:pt idx="3">
                  <c:v>Whipps Cross University Hospital (59)</c:v>
                </c:pt>
                <c:pt idx="4">
                  <c:v>St Bartholomew's Hospital (103)</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(338)</c:v>
                </c:pt>
                <c:pt idx="1">
                  <c:v>Gateway Surgical Centre (-)</c:v>
                </c:pt>
                <c:pt idx="2">
                  <c:v>The Royal London Hospital (97)</c:v>
                </c:pt>
                <c:pt idx="3">
                  <c:v>Whipps Cross University Hospital (59)</c:v>
                </c:pt>
                <c:pt idx="4">
                  <c:v>St Bartholomew's Hospital (103)</c:v>
                </c:pt>
                <c:pt idx="5">
                  <c:v>Newham General Hospital (38)</c:v>
                </c:pt>
                <c:pt idx="6">
                  <c:v>Whipps Cross Plane Tree Elective Surgical Hub (-)</c:v>
                </c:pt>
                <c:pt idx="7">
                  <c:v>Barts Hospital At Home (-)</c:v>
                </c:pt>
              </c:strCache>
            </c:strRef>
          </c:cat>
          <c:val>
            <c:numRef>
              <c:f>Sheet1!$G$2:$G$9</c:f>
              <c:numCache>
                <c:formatCode>0.0;;</c:formatCode>
                <c:ptCount val="8"/>
                <c:pt idx="0">
                  <c:v>7.3041585507160329</c:v>
                </c:pt>
                <c:pt idx="1">
                  <c:v>0</c:v>
                </c:pt>
                <c:pt idx="2">
                  <c:v>7.123473416471791</c:v>
                </c:pt>
                <c:pt idx="3">
                  <c:v>7.4255111896225161</c:v>
                </c:pt>
                <c:pt idx="4">
                  <c:v>7.8469487735023886</c:v>
                </c:pt>
                <c:pt idx="5">
                  <c:v>6.7701977440100354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(338)</c:v>
                </c:pt>
                <c:pt idx="1">
                  <c:v>Gateway Surgical Centre (-)</c:v>
                </c:pt>
                <c:pt idx="2">
                  <c:v>The Royal London Hospital (97)</c:v>
                </c:pt>
                <c:pt idx="3">
                  <c:v>Whipps Cross University Hospital (59)</c:v>
                </c:pt>
                <c:pt idx="4">
                  <c:v>St Bartholomew's Hospital (103)</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(338)</c:v>
                </c:pt>
                <c:pt idx="1">
                  <c:v>Gateway Surgical Centre (-)</c:v>
                </c:pt>
                <c:pt idx="2">
                  <c:v>The Royal London Hospital (97)</c:v>
                </c:pt>
                <c:pt idx="3">
                  <c:v>Whipps Cross University Hospital (59)</c:v>
                </c:pt>
                <c:pt idx="4">
                  <c:v>St Bartholomew's Hospital (103)</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(338)</c:v>
                </c:pt>
                <c:pt idx="1">
                  <c:v>Gateway Surgical Centre (-)</c:v>
                </c:pt>
                <c:pt idx="2">
                  <c:v>The Royal London Hospital (97)</c:v>
                </c:pt>
                <c:pt idx="3">
                  <c:v>Whipps Cross University Hospital (59)</c:v>
                </c:pt>
                <c:pt idx="4">
                  <c:v>St Bartholomew's Hospital (103)</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2.6958414492839671</c:v>
                </c:pt>
                <c:pt idx="1">
                  <c:v>0</c:v>
                </c:pt>
                <c:pt idx="2">
                  <c:v>2.876526583528209</c:v>
                </c:pt>
                <c:pt idx="3">
                  <c:v>2.5744888103774839</c:v>
                </c:pt>
                <c:pt idx="4">
                  <c:v>2.1530512264976114</c:v>
                </c:pt>
                <c:pt idx="5">
                  <c:v>3.2298022559899646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(340)</c:v>
                </c:pt>
                <c:pt idx="1">
                  <c:v>Gateway Surgical Centre (-)</c:v>
                </c:pt>
                <c:pt idx="2">
                  <c:v>The Royal London Hospital (99)</c:v>
                </c:pt>
                <c:pt idx="3">
                  <c:v>Whipps Cross University Hospital (59)</c:v>
                </c:pt>
                <c:pt idx="4">
                  <c:v>St Bartholomew's Hospital (105)</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(340)</c:v>
                </c:pt>
                <c:pt idx="1">
                  <c:v>Gateway Surgical Centre (-)</c:v>
                </c:pt>
                <c:pt idx="2">
                  <c:v>The Royal London Hospital (99)</c:v>
                </c:pt>
                <c:pt idx="3">
                  <c:v>Whipps Cross University Hospital (59)</c:v>
                </c:pt>
                <c:pt idx="4">
                  <c:v>St Bartholomew's Hospital (105)</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(340)</c:v>
                </c:pt>
                <c:pt idx="1">
                  <c:v>Gateway Surgical Centre (-)</c:v>
                </c:pt>
                <c:pt idx="2">
                  <c:v>The Royal London Hospital (99)</c:v>
                </c:pt>
                <c:pt idx="3">
                  <c:v>Whipps Cross University Hospital (59)</c:v>
                </c:pt>
                <c:pt idx="4">
                  <c:v>St Bartholomew's Hospital (105)</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(340)</c:v>
                </c:pt>
                <c:pt idx="1">
                  <c:v>Gateway Surgical Centre (-)</c:v>
                </c:pt>
                <c:pt idx="2">
                  <c:v>The Royal London Hospital (99)</c:v>
                </c:pt>
                <c:pt idx="3">
                  <c:v>Whipps Cross University Hospital (59)</c:v>
                </c:pt>
                <c:pt idx="4">
                  <c:v>St Bartholomew's Hospital (105)</c:v>
                </c:pt>
                <c:pt idx="5">
                  <c:v>Newham General Hospital (38)</c:v>
                </c:pt>
                <c:pt idx="6">
                  <c:v>Whipps Cross Plane Tree Elective Surgical Hub (-)</c:v>
                </c:pt>
                <c:pt idx="7">
                  <c:v>Barts Hospital At Home (-)</c:v>
                </c:pt>
              </c:strCache>
            </c:strRef>
          </c:cat>
          <c:val>
            <c:numRef>
              <c:f>Sheet1!$G$2:$G$9</c:f>
              <c:numCache>
                <c:formatCode>0.0;;</c:formatCode>
                <c:ptCount val="8"/>
                <c:pt idx="0">
                  <c:v>8.8689744849901597</c:v>
                </c:pt>
                <c:pt idx="1">
                  <c:v>0</c:v>
                </c:pt>
                <c:pt idx="2">
                  <c:v>8.8884925977733769</c:v>
                </c:pt>
                <c:pt idx="3">
                  <c:v>8.6586245458834075</c:v>
                </c:pt>
                <c:pt idx="4">
                  <c:v>9.2580514343799862</c:v>
                </c:pt>
                <c:pt idx="5">
                  <c:v>8.8350802854594122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(340)</c:v>
                </c:pt>
                <c:pt idx="1">
                  <c:v>Gateway Surgical Centre (-)</c:v>
                </c:pt>
                <c:pt idx="2">
                  <c:v>The Royal London Hospital (99)</c:v>
                </c:pt>
                <c:pt idx="3">
                  <c:v>Whipps Cross University Hospital (59)</c:v>
                </c:pt>
                <c:pt idx="4">
                  <c:v>St Bartholomew's Hospital (105)</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(340)</c:v>
                </c:pt>
                <c:pt idx="1">
                  <c:v>Gateway Surgical Centre (-)</c:v>
                </c:pt>
                <c:pt idx="2">
                  <c:v>The Royal London Hospital (99)</c:v>
                </c:pt>
                <c:pt idx="3">
                  <c:v>Whipps Cross University Hospital (59)</c:v>
                </c:pt>
                <c:pt idx="4">
                  <c:v>St Bartholomew's Hospital (105)</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(340)</c:v>
                </c:pt>
                <c:pt idx="1">
                  <c:v>Gateway Surgical Centre (-)</c:v>
                </c:pt>
                <c:pt idx="2">
                  <c:v>The Royal London Hospital (99)</c:v>
                </c:pt>
                <c:pt idx="3">
                  <c:v>Whipps Cross University Hospital (59)</c:v>
                </c:pt>
                <c:pt idx="4">
                  <c:v>St Bartholomew's Hospital (105)</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1.1310255150098403</c:v>
                </c:pt>
                <c:pt idx="1">
                  <c:v>0</c:v>
                </c:pt>
                <c:pt idx="2">
                  <c:v>1.1115074022266231</c:v>
                </c:pt>
                <c:pt idx="3">
                  <c:v>1.3413754541165925</c:v>
                </c:pt>
                <c:pt idx="4">
                  <c:v>0.74194856562001377</c:v>
                </c:pt>
                <c:pt idx="5">
                  <c:v>1.1649197145405878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(304)</c:v>
                </c:pt>
                <c:pt idx="1">
                  <c:v>Gateway Surgical Centre (-)</c:v>
                </c:pt>
                <c:pt idx="2">
                  <c:v>The Royal London Hospital (92)</c:v>
                </c:pt>
                <c:pt idx="3">
                  <c:v>Whipps Cross University Hospital (49)</c:v>
                </c:pt>
                <c:pt idx="4">
                  <c:v>St Bartholomew's Hospital (88)</c:v>
                </c:pt>
                <c:pt idx="5">
                  <c:v>Newham General Hospital (36)</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(304)</c:v>
                </c:pt>
                <c:pt idx="1">
                  <c:v>Gateway Surgical Centre (-)</c:v>
                </c:pt>
                <c:pt idx="2">
                  <c:v>The Royal London Hospital (92)</c:v>
                </c:pt>
                <c:pt idx="3">
                  <c:v>Whipps Cross University Hospital (49)</c:v>
                </c:pt>
                <c:pt idx="4">
                  <c:v>St Bartholomew's Hospital (88)</c:v>
                </c:pt>
                <c:pt idx="5">
                  <c:v>Newham General Hospital (36)</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(304)</c:v>
                </c:pt>
                <c:pt idx="1">
                  <c:v>Gateway Surgical Centre (-)</c:v>
                </c:pt>
                <c:pt idx="2">
                  <c:v>The Royal London Hospital (92)</c:v>
                </c:pt>
                <c:pt idx="3">
                  <c:v>Whipps Cross University Hospital (49)</c:v>
                </c:pt>
                <c:pt idx="4">
                  <c:v>St Bartholomew's Hospital (88)</c:v>
                </c:pt>
                <c:pt idx="5">
                  <c:v>Newham General Hospital (36)</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(304)</c:v>
                </c:pt>
                <c:pt idx="1">
                  <c:v>Gateway Surgical Centre (-)</c:v>
                </c:pt>
                <c:pt idx="2">
                  <c:v>The Royal London Hospital (92)</c:v>
                </c:pt>
                <c:pt idx="3">
                  <c:v>Whipps Cross University Hospital (49)</c:v>
                </c:pt>
                <c:pt idx="4">
                  <c:v>St Bartholomew's Hospital (88)</c:v>
                </c:pt>
                <c:pt idx="5">
                  <c:v>Newham General Hospital (36)</c:v>
                </c:pt>
                <c:pt idx="6">
                  <c:v>Whipps Cross Plane Tree Elective Surgical Hub (-)</c:v>
                </c:pt>
                <c:pt idx="7">
                  <c:v>Barts Hospital At Home (-)</c:v>
                </c:pt>
              </c:strCache>
            </c:strRef>
          </c:cat>
          <c:val>
            <c:numRef>
              <c:f>Sheet1!$G$2:$G$9</c:f>
              <c:numCache>
                <c:formatCode>0.0;;</c:formatCode>
                <c:ptCount val="8"/>
                <c:pt idx="0">
                  <c:v>7.7215016606002331</c:v>
                </c:pt>
                <c:pt idx="1">
                  <c:v>0</c:v>
                </c:pt>
                <c:pt idx="2">
                  <c:v>7.2263936280185774</c:v>
                </c:pt>
                <c:pt idx="3">
                  <c:v>7.0637728236329549</c:v>
                </c:pt>
                <c:pt idx="4">
                  <c:v>0</c:v>
                </c:pt>
                <c:pt idx="5">
                  <c:v>7.3341553164539386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(304)</c:v>
                </c:pt>
                <c:pt idx="1">
                  <c:v>Gateway Surgical Centre (-)</c:v>
                </c:pt>
                <c:pt idx="2">
                  <c:v>The Royal London Hospital (92)</c:v>
                </c:pt>
                <c:pt idx="3">
                  <c:v>Whipps Cross University Hospital (49)</c:v>
                </c:pt>
                <c:pt idx="4">
                  <c:v>St Bartholomew's Hospital (88)</c:v>
                </c:pt>
                <c:pt idx="5">
                  <c:v>Newham General Hospital (36)</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(304)</c:v>
                </c:pt>
                <c:pt idx="1">
                  <c:v>Gateway Surgical Centre (-)</c:v>
                </c:pt>
                <c:pt idx="2">
                  <c:v>The Royal London Hospital (92)</c:v>
                </c:pt>
                <c:pt idx="3">
                  <c:v>Whipps Cross University Hospital (49)</c:v>
                </c:pt>
                <c:pt idx="4">
                  <c:v>St Bartholomew's Hospital (88)</c:v>
                </c:pt>
                <c:pt idx="5">
                  <c:v>Newham General Hospital (36)</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8.9714654683359765</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(304)</c:v>
                </c:pt>
                <c:pt idx="1">
                  <c:v>Gateway Surgical Centre (-)</c:v>
                </c:pt>
                <c:pt idx="2">
                  <c:v>The Royal London Hospital (92)</c:v>
                </c:pt>
                <c:pt idx="3">
                  <c:v>Whipps Cross University Hospital (49)</c:v>
                </c:pt>
                <c:pt idx="4">
                  <c:v>St Bartholomew's Hospital (88)</c:v>
                </c:pt>
                <c:pt idx="5">
                  <c:v>Newham General Hospital (36)</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2.2784983393997669</c:v>
                </c:pt>
                <c:pt idx="1">
                  <c:v>0</c:v>
                </c:pt>
                <c:pt idx="2">
                  <c:v>2.7736063719814226</c:v>
                </c:pt>
                <c:pt idx="3">
                  <c:v>2.9362271763670451</c:v>
                </c:pt>
                <c:pt idx="4">
                  <c:v>1.0285345316640235</c:v>
                </c:pt>
                <c:pt idx="5">
                  <c:v>2.6658446835460614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(99)</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(99)</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(99)</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(99)</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Sheet1!$G$2:$G$9</c:f>
              <c:numCache>
                <c:formatCode>0.0;;</c:formatCode>
                <c:ptCount val="8"/>
                <c:pt idx="0">
                  <c:v>9.4747433926784872</c:v>
                </c:pt>
                <c:pt idx="1">
                  <c:v>0</c:v>
                </c:pt>
                <c:pt idx="2">
                  <c:v>0</c:v>
                </c:pt>
                <c:pt idx="3">
                  <c:v>9.0631591183569871</c:v>
                </c:pt>
                <c:pt idx="4">
                  <c:v>9.6838759870488538</c:v>
                </c:pt>
                <c:pt idx="5">
                  <c:v>9.3460783387457553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(99)</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(99)</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9.7086993826885255</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(345)</c:v>
                </c:pt>
                <c:pt idx="1">
                  <c:v>Gateway Surgical Centre (-)</c:v>
                </c:pt>
                <c:pt idx="2">
                  <c:v>The Royal London Hospital (99)</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0.5252566073215128</c:v>
                </c:pt>
                <c:pt idx="1">
                  <c:v>0</c:v>
                </c:pt>
                <c:pt idx="2">
                  <c:v>0.2913006173114745</c:v>
                </c:pt>
                <c:pt idx="3">
                  <c:v>0.93684088164301293</c:v>
                </c:pt>
                <c:pt idx="4">
                  <c:v>0.31612401295114623</c:v>
                </c:pt>
                <c:pt idx="5">
                  <c:v>0.65392166125424467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(307)</c:v>
                </c:pt>
                <c:pt idx="1">
                  <c:v>Gateway Surgical Centre (-)</c:v>
                </c:pt>
                <c:pt idx="2">
                  <c:v>The Royal London Hospital (92)</c:v>
                </c:pt>
                <c:pt idx="3">
                  <c:v>Whipps Cross University Hospital (51)</c:v>
                </c:pt>
                <c:pt idx="4">
                  <c:v>St Bartholomew's Hospital (90)</c:v>
                </c:pt>
                <c:pt idx="5">
                  <c:v>Newham General Hospital (36)</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(307)</c:v>
                </c:pt>
                <c:pt idx="1">
                  <c:v>Gateway Surgical Centre (-)</c:v>
                </c:pt>
                <c:pt idx="2">
                  <c:v>The Royal London Hospital (92)</c:v>
                </c:pt>
                <c:pt idx="3">
                  <c:v>Whipps Cross University Hospital (51)</c:v>
                </c:pt>
                <c:pt idx="4">
                  <c:v>St Bartholomew's Hospital (90)</c:v>
                </c:pt>
                <c:pt idx="5">
                  <c:v>Newham General Hospital (36)</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(307)</c:v>
                </c:pt>
                <c:pt idx="1">
                  <c:v>Gateway Surgical Centre (-)</c:v>
                </c:pt>
                <c:pt idx="2">
                  <c:v>The Royal London Hospital (92)</c:v>
                </c:pt>
                <c:pt idx="3">
                  <c:v>Whipps Cross University Hospital (51)</c:v>
                </c:pt>
                <c:pt idx="4">
                  <c:v>St Bartholomew's Hospital (90)</c:v>
                </c:pt>
                <c:pt idx="5">
                  <c:v>Newham General Hospital (36)</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(307)</c:v>
                </c:pt>
                <c:pt idx="1">
                  <c:v>Gateway Surgical Centre (-)</c:v>
                </c:pt>
                <c:pt idx="2">
                  <c:v>The Royal London Hospital (92)</c:v>
                </c:pt>
                <c:pt idx="3">
                  <c:v>Whipps Cross University Hospital (51)</c:v>
                </c:pt>
                <c:pt idx="4">
                  <c:v>St Bartholomew's Hospital (90)</c:v>
                </c:pt>
                <c:pt idx="5">
                  <c:v>Newham General Hospital (36)</c:v>
                </c:pt>
                <c:pt idx="6">
                  <c:v>Whipps Cross Plane Tree Elective Surgical Hub (-)</c:v>
                </c:pt>
                <c:pt idx="7">
                  <c:v>Barts Hospital At Home (-)</c:v>
                </c:pt>
              </c:strCache>
            </c:strRef>
          </c:cat>
          <c:val>
            <c:numRef>
              <c:f>Sheet1!$G$2:$G$9</c:f>
              <c:numCache>
                <c:formatCode>0.0;;</c:formatCode>
                <c:ptCount val="8"/>
                <c:pt idx="0">
                  <c:v>8.8325287698524306</c:v>
                </c:pt>
                <c:pt idx="1">
                  <c:v>0</c:v>
                </c:pt>
                <c:pt idx="2">
                  <c:v>8.6213315581793193</c:v>
                </c:pt>
                <c:pt idx="3">
                  <c:v>8.5092472905909844</c:v>
                </c:pt>
                <c:pt idx="4">
                  <c:v>0</c:v>
                </c:pt>
                <c:pt idx="5">
                  <c:v>8.7466391544898201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(307)</c:v>
                </c:pt>
                <c:pt idx="1">
                  <c:v>Gateway Surgical Centre (-)</c:v>
                </c:pt>
                <c:pt idx="2">
                  <c:v>The Royal London Hospital (92)</c:v>
                </c:pt>
                <c:pt idx="3">
                  <c:v>Whipps Cross University Hospital (51)</c:v>
                </c:pt>
                <c:pt idx="4">
                  <c:v>St Bartholomew's Hospital (90)</c:v>
                </c:pt>
                <c:pt idx="5">
                  <c:v>Newham General Hospital (36)</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(307)</c:v>
                </c:pt>
                <c:pt idx="1">
                  <c:v>Gateway Surgical Centre (-)</c:v>
                </c:pt>
                <c:pt idx="2">
                  <c:v>The Royal London Hospital (92)</c:v>
                </c:pt>
                <c:pt idx="3">
                  <c:v>Whipps Cross University Hospital (51)</c:v>
                </c:pt>
                <c:pt idx="4">
                  <c:v>St Bartholomew's Hospital (90)</c:v>
                </c:pt>
                <c:pt idx="5">
                  <c:v>Newham General Hospital (36)</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(307)</c:v>
                </c:pt>
                <c:pt idx="1">
                  <c:v>Gateway Surgical Centre (-)</c:v>
                </c:pt>
                <c:pt idx="2">
                  <c:v>The Royal London Hospital (92)</c:v>
                </c:pt>
                <c:pt idx="3">
                  <c:v>Whipps Cross University Hospital (51)</c:v>
                </c:pt>
                <c:pt idx="4">
                  <c:v>St Bartholomew's Hospital (90)</c:v>
                </c:pt>
                <c:pt idx="5">
                  <c:v>Newham General Hospital (36)</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9.606663280882211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1.1674712301475694</c:v>
                </c:pt>
                <c:pt idx="1">
                  <c:v>0</c:v>
                </c:pt>
                <c:pt idx="2">
                  <c:v>1.3786684418206807</c:v>
                </c:pt>
                <c:pt idx="3">
                  <c:v>1.4907527094090156</c:v>
                </c:pt>
                <c:pt idx="4">
                  <c:v>0.393336719117789</c:v>
                </c:pt>
                <c:pt idx="5">
                  <c:v>1.2533608455101799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(96)</c:v>
                </c:pt>
                <c:pt idx="3">
                  <c:v>Whipps Cross University Hospital (60)</c:v>
                </c:pt>
                <c:pt idx="4">
                  <c:v>St Bartholomew's Hospital (97)</c:v>
                </c:pt>
                <c:pt idx="5">
                  <c:v>Newham General Hospital (39)</c:v>
                </c:pt>
                <c:pt idx="6">
                  <c:v>Whipps Cross Plane Tree Elective Surgical Hub (-)</c:v>
                </c:pt>
                <c:pt idx="7">
                  <c:v>Barts Hospital At Home (-)</c:v>
                </c:pt>
              </c:strCache>
            </c:strRef>
          </c:cat>
          <c:val>
            <c:numRef>
              <c:f>Sheet1!$D$2:$D$9</c:f>
              <c:numCache>
                <c:formatCode>0.0;;</c:formatCode>
                <c:ptCount val="8"/>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(96)</c:v>
                </c:pt>
                <c:pt idx="3">
                  <c:v>Whipps Cross University Hospital (60)</c:v>
                </c:pt>
                <c:pt idx="4">
                  <c:v>St Bartholomew's Hospital (97)</c:v>
                </c:pt>
                <c:pt idx="5">
                  <c:v>Newham General Hospital (39)</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(96)</c:v>
                </c:pt>
                <c:pt idx="3">
                  <c:v>Whipps Cross University Hospital (60)</c:v>
                </c:pt>
                <c:pt idx="4">
                  <c:v>St Bartholomew's Hospital (97)</c:v>
                </c:pt>
                <c:pt idx="5">
                  <c:v>Newham General Hospital (39)</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(96)</c:v>
                </c:pt>
                <c:pt idx="3">
                  <c:v>Whipps Cross University Hospital (60)</c:v>
                </c:pt>
                <c:pt idx="4">
                  <c:v>St Bartholomew's Hospital (97)</c:v>
                </c:pt>
                <c:pt idx="5">
                  <c:v>Newham General Hospital (39)</c:v>
                </c:pt>
                <c:pt idx="6">
                  <c:v>Whipps Cross Plane Tree Elective Surgical Hub (-)</c:v>
                </c:pt>
                <c:pt idx="7">
                  <c:v>Barts Hospital At Home (-)</c:v>
                </c:pt>
              </c:strCache>
            </c:strRef>
          </c:cat>
          <c:val>
            <c:numRef>
              <c:f>Sheet1!$G$2:$G$9</c:f>
              <c:numCache>
                <c:formatCode>0.0;;</c:formatCode>
                <c:ptCount val="8"/>
                <c:pt idx="0">
                  <c:v>8.3365490245002398</c:v>
                </c:pt>
                <c:pt idx="1">
                  <c:v>0</c:v>
                </c:pt>
                <c:pt idx="2">
                  <c:v>8.2586182748964294</c:v>
                </c:pt>
                <c:pt idx="3">
                  <c:v>8.1072934761379081</c:v>
                </c:pt>
                <c:pt idx="4">
                  <c:v>0</c:v>
                </c:pt>
                <c:pt idx="5">
                  <c:v>7.9864133731808398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(96)</c:v>
                </c:pt>
                <c:pt idx="3">
                  <c:v>Whipps Cross University Hospital (60)</c:v>
                </c:pt>
                <c:pt idx="4">
                  <c:v>St Bartholomew's Hospital (97)</c:v>
                </c:pt>
                <c:pt idx="5">
                  <c:v>Newham General Hospital (39)</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8.8790398885396087</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(96)</c:v>
                </c:pt>
                <c:pt idx="3">
                  <c:v>Whipps Cross University Hospital (60)</c:v>
                </c:pt>
                <c:pt idx="4">
                  <c:v>St Bartholomew's Hospital (97)</c:v>
                </c:pt>
                <c:pt idx="5">
                  <c:v>Newham General Hospital (39)</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(332)</c:v>
                </c:pt>
                <c:pt idx="1">
                  <c:v>Gateway Surgical Centre (-)</c:v>
                </c:pt>
                <c:pt idx="2">
                  <c:v>The Royal London Hospital (96)</c:v>
                </c:pt>
                <c:pt idx="3">
                  <c:v>Whipps Cross University Hospital (60)</c:v>
                </c:pt>
                <c:pt idx="4">
                  <c:v>St Bartholomew's Hospital (97)</c:v>
                </c:pt>
                <c:pt idx="5">
                  <c:v>Newham General Hospital (39)</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1.6634509754997602</c:v>
                </c:pt>
                <c:pt idx="1">
                  <c:v>0</c:v>
                </c:pt>
                <c:pt idx="2">
                  <c:v>1.7413817251035706</c:v>
                </c:pt>
                <c:pt idx="3">
                  <c:v>1.8927065238620919</c:v>
                </c:pt>
                <c:pt idx="4">
                  <c:v>1.1209601114603913</c:v>
                </c:pt>
                <c:pt idx="5">
                  <c:v>2.0135866268191602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(80)</c:v>
                </c:pt>
                <c:pt idx="1">
                  <c:v>Gateway Surgical Centre (-)</c:v>
                </c:pt>
                <c:pt idx="2">
                  <c:v>The Royal London Hospital (34)</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(80)</c:v>
                </c:pt>
                <c:pt idx="1">
                  <c:v>Gateway Surgical Centre (-)</c:v>
                </c:pt>
                <c:pt idx="2">
                  <c:v>The Royal London Hospital (34)</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(80)</c:v>
                </c:pt>
                <c:pt idx="1">
                  <c:v>Gateway Surgical Centre (-)</c:v>
                </c:pt>
                <c:pt idx="2">
                  <c:v>The Royal London Hospital (34)</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(80)</c:v>
                </c:pt>
                <c:pt idx="1">
                  <c:v>Gateway Surgical Centre (-)</c:v>
                </c:pt>
                <c:pt idx="2">
                  <c:v>The Royal London Hospital (34)</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Sheet1!$G$2:$G$9</c:f>
              <c:numCache>
                <c:formatCode>0.0;;</c:formatCode>
                <c:ptCount val="8"/>
                <c:pt idx="0">
                  <c:v>8.2739744440047396</c:v>
                </c:pt>
                <c:pt idx="1">
                  <c:v>0</c:v>
                </c:pt>
                <c:pt idx="2">
                  <c:v>8.1178328024065198</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(80)</c:v>
                </c:pt>
                <c:pt idx="1">
                  <c:v>Gateway Surgical Centre (-)</c:v>
                </c:pt>
                <c:pt idx="2">
                  <c:v>The Royal London Hospital (34)</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(80)</c:v>
                </c:pt>
                <c:pt idx="1">
                  <c:v>Gateway Surgical Centre (-)</c:v>
                </c:pt>
                <c:pt idx="2">
                  <c:v>The Royal London Hospital (34)</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(80)</c:v>
                </c:pt>
                <c:pt idx="1">
                  <c:v>Gateway Surgical Centre (-)</c:v>
                </c:pt>
                <c:pt idx="2">
                  <c:v>The Royal London Hospital (34)</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1.7260255559952604</c:v>
                </c:pt>
                <c:pt idx="1">
                  <c:v>0</c:v>
                </c:pt>
                <c:pt idx="2">
                  <c:v>1.8821671975934802</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(82)</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(82)</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(82)</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(82)</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Sheet1!$G$2:$G$9</c:f>
              <c:numCache>
                <c:formatCode>0.0;;</c:formatCode>
                <c:ptCount val="8"/>
                <c:pt idx="0">
                  <c:v>8.4056292110313482</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(82)</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(82)</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(82)</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1.5943707889686518</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(68)</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(68)</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(68)</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(68)</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Sheet1!$G$2:$G$9</c:f>
              <c:numCache>
                <c:formatCode>0.0;;</c:formatCode>
                <c:ptCount val="8"/>
                <c:pt idx="0">
                  <c:v>8.2225517273182671</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(68)</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(68)</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(68)</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1.7774482726817329</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(120)</c:v>
                </c:pt>
                <c:pt idx="1">
                  <c:v>Gateway Surgical Centre (-)</c:v>
                </c:pt>
                <c:pt idx="2">
                  <c:v>The Royal London Hospital (45)</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(120)</c:v>
                </c:pt>
                <c:pt idx="1">
                  <c:v>Gateway Surgical Centre (-)</c:v>
                </c:pt>
                <c:pt idx="2">
                  <c:v>The Royal London Hospital (45)</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(120)</c:v>
                </c:pt>
                <c:pt idx="1">
                  <c:v>Gateway Surgical Centre (-)</c:v>
                </c:pt>
                <c:pt idx="2">
                  <c:v>The Royal London Hospital (45)</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(120)</c:v>
                </c:pt>
                <c:pt idx="1">
                  <c:v>Gateway Surgical Centre (-)</c:v>
                </c:pt>
                <c:pt idx="2">
                  <c:v>The Royal London Hospital (45)</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Sheet1!$G$2:$G$9</c:f>
              <c:numCache>
                <c:formatCode>0.0;;</c:formatCode>
                <c:ptCount val="8"/>
                <c:pt idx="0">
                  <c:v>8.5200705116218227</c:v>
                </c:pt>
                <c:pt idx="1">
                  <c:v>0</c:v>
                </c:pt>
                <c:pt idx="2">
                  <c:v>7.8897521556528147</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(120)</c:v>
                </c:pt>
                <c:pt idx="1">
                  <c:v>Gateway Surgical Centre (-)</c:v>
                </c:pt>
                <c:pt idx="2">
                  <c:v>The Royal London Hospital (45)</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(120)</c:v>
                </c:pt>
                <c:pt idx="1">
                  <c:v>Gateway Surgical Centre (-)</c:v>
                </c:pt>
                <c:pt idx="2">
                  <c:v>The Royal London Hospital (45)</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(120)</c:v>
                </c:pt>
                <c:pt idx="1">
                  <c:v>Gateway Surgical Centre (-)</c:v>
                </c:pt>
                <c:pt idx="2">
                  <c:v>The Royal London Hospital (45)</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1.4799294883781773</c:v>
                </c:pt>
                <c:pt idx="1">
                  <c:v>0</c:v>
                </c:pt>
                <c:pt idx="2">
                  <c:v>2.1102478443471853</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(113)</c:v>
                </c:pt>
                <c:pt idx="1">
                  <c:v>Gateway Surgical Centre (-)</c:v>
                </c:pt>
                <c:pt idx="2">
                  <c:v>The Royal London Hospital (41)</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(113)</c:v>
                </c:pt>
                <c:pt idx="1">
                  <c:v>Gateway Surgical Centre (-)</c:v>
                </c:pt>
                <c:pt idx="2">
                  <c:v>The Royal London Hospital (41)</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(113)</c:v>
                </c:pt>
                <c:pt idx="1">
                  <c:v>Gateway Surgical Centre (-)</c:v>
                </c:pt>
                <c:pt idx="2">
                  <c:v>The Royal London Hospital (41)</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(113)</c:v>
                </c:pt>
                <c:pt idx="1">
                  <c:v>Gateway Surgical Centre (-)</c:v>
                </c:pt>
                <c:pt idx="2">
                  <c:v>The Royal London Hospital (41)</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Sheet1!$G$2:$G$9</c:f>
              <c:numCache>
                <c:formatCode>0.0;;</c:formatCode>
                <c:ptCount val="8"/>
                <c:pt idx="0">
                  <c:v>8.2597358432738055</c:v>
                </c:pt>
                <c:pt idx="1">
                  <c:v>0</c:v>
                </c:pt>
                <c:pt idx="2">
                  <c:v>8.7644593987518462</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(113)</c:v>
                </c:pt>
                <c:pt idx="1">
                  <c:v>Gateway Surgical Centre (-)</c:v>
                </c:pt>
                <c:pt idx="2">
                  <c:v>The Royal London Hospital (41)</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(113)</c:v>
                </c:pt>
                <c:pt idx="1">
                  <c:v>Gateway Surgical Centre (-)</c:v>
                </c:pt>
                <c:pt idx="2">
                  <c:v>The Royal London Hospital (41)</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(113)</c:v>
                </c:pt>
                <c:pt idx="1">
                  <c:v>Gateway Surgical Centre (-)</c:v>
                </c:pt>
                <c:pt idx="2">
                  <c:v>The Royal London Hospital (41)</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1.7402641567261945</c:v>
                </c:pt>
                <c:pt idx="1">
                  <c:v>0</c:v>
                </c:pt>
                <c:pt idx="2">
                  <c:v>1.2355406012481538</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(89)</c:v>
                </c:pt>
                <c:pt idx="1">
                  <c:v>Gateway Surgical Centre (-)</c:v>
                </c:pt>
                <c:pt idx="2">
                  <c:v>The Royal London Hospital (32)</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(89)</c:v>
                </c:pt>
                <c:pt idx="1">
                  <c:v>Gateway Surgical Centre (-)</c:v>
                </c:pt>
                <c:pt idx="2">
                  <c:v>The Royal London Hospital (32)</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(89)</c:v>
                </c:pt>
                <c:pt idx="1">
                  <c:v>Gateway Surgical Centre (-)</c:v>
                </c:pt>
                <c:pt idx="2">
                  <c:v>The Royal London Hospital (32)</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(89)</c:v>
                </c:pt>
                <c:pt idx="1">
                  <c:v>Gateway Surgical Centre (-)</c:v>
                </c:pt>
                <c:pt idx="2">
                  <c:v>The Royal London Hospital (32)</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Sheet1!$G$2:$G$9</c:f>
              <c:numCache>
                <c:formatCode>0.0;;</c:formatCode>
                <c:ptCount val="8"/>
                <c:pt idx="0">
                  <c:v>6.8694782313494791</c:v>
                </c:pt>
                <c:pt idx="1">
                  <c:v>0</c:v>
                </c:pt>
                <c:pt idx="2">
                  <c:v>7.5274306431950571</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(89)</c:v>
                </c:pt>
                <c:pt idx="1">
                  <c:v>Gateway Surgical Centre (-)</c:v>
                </c:pt>
                <c:pt idx="2">
                  <c:v>The Royal London Hospital (32)</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(89)</c:v>
                </c:pt>
                <c:pt idx="1">
                  <c:v>Gateway Surgical Centre (-)</c:v>
                </c:pt>
                <c:pt idx="2">
                  <c:v>The Royal London Hospital (32)</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(89)</c:v>
                </c:pt>
                <c:pt idx="1">
                  <c:v>Gateway Surgical Centre (-)</c:v>
                </c:pt>
                <c:pt idx="2">
                  <c:v>The Royal London Hospital (32)</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3.1305217686505209</c:v>
                </c:pt>
                <c:pt idx="1">
                  <c:v>0</c:v>
                </c:pt>
                <c:pt idx="2">
                  <c:v>2.4725693568049429</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Sheet1!$G$2:$G$9</c:f>
              <c:numCache>
                <c:formatCode>0.0;;</c:formatCode>
                <c:ptCount val="8"/>
                <c:pt idx="0">
                  <c:v>7.8499918114578264</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2.1500081885421736</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Sheet1!$G$2:$G$9</c:f>
              <c:numCache>
                <c:formatCode>0.0;;</c:formatCode>
                <c:ptCount val="8"/>
                <c:pt idx="0">
                  <c:v>8.3203868735463331</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c:v>
                </c:pt>
                <c:pt idx="1">
                  <c:v>Gateway Surgical Centre (-)</c:v>
                </c:pt>
                <c:pt idx="2">
                  <c:v>The Royal London Hospital (-)</c:v>
                </c:pt>
                <c:pt idx="3">
                  <c:v>Whipps Cross University Hospital (-)</c:v>
                </c:pt>
                <c:pt idx="4">
                  <c:v>St Bartholomew's Hospital (-)</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1.6796131264536669</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Gateway Surgical Centre (-)</c:v>
                </c:pt>
                <c:pt idx="2">
                  <c:v>The Royal London Hospital (100)</c:v>
                </c:pt>
                <c:pt idx="3">
                  <c:v>Whipps Cross University Hospital (60)</c:v>
                </c:pt>
                <c:pt idx="4">
                  <c:v>St Bartholomew's Hospital (101)</c:v>
                </c:pt>
                <c:pt idx="5">
                  <c:v>Newham General Hospital (36)</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Gateway Surgical Centre (-)</c:v>
                </c:pt>
                <c:pt idx="2">
                  <c:v>The Royal London Hospital (100)</c:v>
                </c:pt>
                <c:pt idx="3">
                  <c:v>Whipps Cross University Hospital (60)</c:v>
                </c:pt>
                <c:pt idx="4">
                  <c:v>St Bartholomew's Hospital (101)</c:v>
                </c:pt>
                <c:pt idx="5">
                  <c:v>Newham General Hospital (36)</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Gateway Surgical Centre (-)</c:v>
                </c:pt>
                <c:pt idx="2">
                  <c:v>The Royal London Hospital (100)</c:v>
                </c:pt>
                <c:pt idx="3">
                  <c:v>Whipps Cross University Hospital (60)</c:v>
                </c:pt>
                <c:pt idx="4">
                  <c:v>St Bartholomew's Hospital (101)</c:v>
                </c:pt>
                <c:pt idx="5">
                  <c:v>Newham General Hospital (36)</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Gateway Surgical Centre (-)</c:v>
                </c:pt>
                <c:pt idx="2">
                  <c:v>The Royal London Hospital (100)</c:v>
                </c:pt>
                <c:pt idx="3">
                  <c:v>Whipps Cross University Hospital (60)</c:v>
                </c:pt>
                <c:pt idx="4">
                  <c:v>St Bartholomew's Hospital (101)</c:v>
                </c:pt>
                <c:pt idx="5">
                  <c:v>Newham General Hospital (36)</c:v>
                </c:pt>
                <c:pt idx="6">
                  <c:v>Whipps Cross Plane Tree Elective Surgical Hub (-)</c:v>
                </c:pt>
                <c:pt idx="7">
                  <c:v>Barts Hospital At Home (-)</c:v>
                </c:pt>
              </c:strCache>
            </c:strRef>
          </c:cat>
          <c:val>
            <c:numRef>
              <c:f>Sheet1!$G$2:$G$9</c:f>
              <c:numCache>
                <c:formatCode>0.0;;</c:formatCode>
                <c:ptCount val="8"/>
                <c:pt idx="0">
                  <c:v>6.7102207846067374</c:v>
                </c:pt>
                <c:pt idx="1">
                  <c:v>0</c:v>
                </c:pt>
                <c:pt idx="2">
                  <c:v>6.1662217845711336</c:v>
                </c:pt>
                <c:pt idx="3">
                  <c:v>6.8190003083569479</c:v>
                </c:pt>
                <c:pt idx="4">
                  <c:v>0</c:v>
                </c:pt>
                <c:pt idx="5">
                  <c:v>6.617358764004285</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Gateway Surgical Centre (-)</c:v>
                </c:pt>
                <c:pt idx="2">
                  <c:v>The Royal London Hospital (100)</c:v>
                </c:pt>
                <c:pt idx="3">
                  <c:v>Whipps Cross University Hospital (60)</c:v>
                </c:pt>
                <c:pt idx="4">
                  <c:v>St Bartholomew's Hospital (101)</c:v>
                </c:pt>
                <c:pt idx="5">
                  <c:v>Newham General Hospital (36)</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Gateway Surgical Centre (-)</c:v>
                </c:pt>
                <c:pt idx="2">
                  <c:v>The Royal London Hospital (100)</c:v>
                </c:pt>
                <c:pt idx="3">
                  <c:v>Whipps Cross University Hospital (60)</c:v>
                </c:pt>
                <c:pt idx="4">
                  <c:v>St Bartholomew's Hospital (101)</c:v>
                </c:pt>
                <c:pt idx="5">
                  <c:v>Newham General Hospital (36)</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7.5784465024981911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Gateway Surgical Centre (-)</c:v>
                </c:pt>
                <c:pt idx="2">
                  <c:v>The Royal London Hospital (100)</c:v>
                </c:pt>
                <c:pt idx="3">
                  <c:v>Whipps Cross University Hospital (60)</c:v>
                </c:pt>
                <c:pt idx="4">
                  <c:v>St Bartholomew's Hospital (101)</c:v>
                </c:pt>
                <c:pt idx="5">
                  <c:v>Newham General Hospital (36)</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3.2897792153932626</c:v>
                </c:pt>
                <c:pt idx="1">
                  <c:v>0</c:v>
                </c:pt>
                <c:pt idx="2">
                  <c:v>3.8337782154288664</c:v>
                </c:pt>
                <c:pt idx="3">
                  <c:v>3.1809996916430521</c:v>
                </c:pt>
                <c:pt idx="4">
                  <c:v>2.4215534975018089</c:v>
                </c:pt>
                <c:pt idx="5">
                  <c:v>3.382641235995715</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(246)</c:v>
                </c:pt>
                <c:pt idx="1">
                  <c:v>Gateway Surgical Centre (-)</c:v>
                </c:pt>
                <c:pt idx="2">
                  <c:v>The Royal London Hospital (76)</c:v>
                </c:pt>
                <c:pt idx="3">
                  <c:v>Whipps Cross University Hospital (49)</c:v>
                </c:pt>
                <c:pt idx="4">
                  <c:v>St Bartholomew's Hospital (66)</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(246)</c:v>
                </c:pt>
                <c:pt idx="1">
                  <c:v>Gateway Surgical Centre (-)</c:v>
                </c:pt>
                <c:pt idx="2">
                  <c:v>The Royal London Hospital (76)</c:v>
                </c:pt>
                <c:pt idx="3">
                  <c:v>Whipps Cross University Hospital (49)</c:v>
                </c:pt>
                <c:pt idx="4">
                  <c:v>St Bartholomew's Hospital (66)</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(246)</c:v>
                </c:pt>
                <c:pt idx="1">
                  <c:v>Gateway Surgical Centre (-)</c:v>
                </c:pt>
                <c:pt idx="2">
                  <c:v>The Royal London Hospital (76)</c:v>
                </c:pt>
                <c:pt idx="3">
                  <c:v>Whipps Cross University Hospital (49)</c:v>
                </c:pt>
                <c:pt idx="4">
                  <c:v>St Bartholomew's Hospital (66)</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(246)</c:v>
                </c:pt>
                <c:pt idx="1">
                  <c:v>Gateway Surgical Centre (-)</c:v>
                </c:pt>
                <c:pt idx="2">
                  <c:v>The Royal London Hospital (76)</c:v>
                </c:pt>
                <c:pt idx="3">
                  <c:v>Whipps Cross University Hospital (49)</c:v>
                </c:pt>
                <c:pt idx="4">
                  <c:v>St Bartholomew's Hospital (66)</c:v>
                </c:pt>
                <c:pt idx="5">
                  <c:v>Newham General Hospital (-)</c:v>
                </c:pt>
                <c:pt idx="6">
                  <c:v>Whipps Cross Plane Tree Elective Surgical Hub (-)</c:v>
                </c:pt>
                <c:pt idx="7">
                  <c:v>Barts Hospital At Home (-)</c:v>
                </c:pt>
              </c:strCache>
            </c:strRef>
          </c:cat>
          <c:val>
            <c:numRef>
              <c:f>Sheet1!$G$2:$G$9</c:f>
              <c:numCache>
                <c:formatCode>0.0;;</c:formatCode>
                <c:ptCount val="8"/>
                <c:pt idx="0">
                  <c:v>5.8465236248826074</c:v>
                </c:pt>
                <c:pt idx="1">
                  <c:v>0</c:v>
                </c:pt>
                <c:pt idx="2">
                  <c:v>5.7751611582702962</c:v>
                </c:pt>
                <c:pt idx="3">
                  <c:v>6.2362478335190579</c:v>
                </c:pt>
                <c:pt idx="4">
                  <c:v>6.6566193860766312</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(246)</c:v>
                </c:pt>
                <c:pt idx="1">
                  <c:v>Gateway Surgical Centre (-)</c:v>
                </c:pt>
                <c:pt idx="2">
                  <c:v>The Royal London Hospital (76)</c:v>
                </c:pt>
                <c:pt idx="3">
                  <c:v>Whipps Cross University Hospital (49)</c:v>
                </c:pt>
                <c:pt idx="4">
                  <c:v>St Bartholomew's Hospital (66)</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(246)</c:v>
                </c:pt>
                <c:pt idx="1">
                  <c:v>Gateway Surgical Centre (-)</c:v>
                </c:pt>
                <c:pt idx="2">
                  <c:v>The Royal London Hospital (76)</c:v>
                </c:pt>
                <c:pt idx="3">
                  <c:v>Whipps Cross University Hospital (49)</c:v>
                </c:pt>
                <c:pt idx="4">
                  <c:v>St Bartholomew's Hospital (66)</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(246)</c:v>
                </c:pt>
                <c:pt idx="1">
                  <c:v>Gateway Surgical Centre (-)</c:v>
                </c:pt>
                <c:pt idx="2">
                  <c:v>The Royal London Hospital (76)</c:v>
                </c:pt>
                <c:pt idx="3">
                  <c:v>Whipps Cross University Hospital (49)</c:v>
                </c:pt>
                <c:pt idx="4">
                  <c:v>St Bartholomew's Hospital (66)</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4.1534763751173926</c:v>
                </c:pt>
                <c:pt idx="1">
                  <c:v>0</c:v>
                </c:pt>
                <c:pt idx="2">
                  <c:v>4.2248388417297038</c:v>
                </c:pt>
                <c:pt idx="3">
                  <c:v>3.7637521664809421</c:v>
                </c:pt>
                <c:pt idx="4">
                  <c:v>3.3433806139233688</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(128)</c:v>
                </c:pt>
                <c:pt idx="1">
                  <c:v>Gateway Surgical Centre (-)</c:v>
                </c:pt>
                <c:pt idx="2">
                  <c:v>The Royal London Hospital (45)</c:v>
                </c:pt>
                <c:pt idx="3">
                  <c:v>Whipps Cross University Hospital (-)</c:v>
                </c:pt>
                <c:pt idx="4">
                  <c:v>St Bartholomew's Hospital (30)</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(128)</c:v>
                </c:pt>
                <c:pt idx="1">
                  <c:v>Gateway Surgical Centre (-)</c:v>
                </c:pt>
                <c:pt idx="2">
                  <c:v>The Royal London Hospital (45)</c:v>
                </c:pt>
                <c:pt idx="3">
                  <c:v>Whipps Cross University Hospital (-)</c:v>
                </c:pt>
                <c:pt idx="4">
                  <c:v>St Bartholomew's Hospital (30)</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(128)</c:v>
                </c:pt>
                <c:pt idx="1">
                  <c:v>Gateway Surgical Centre (-)</c:v>
                </c:pt>
                <c:pt idx="2">
                  <c:v>The Royal London Hospital (45)</c:v>
                </c:pt>
                <c:pt idx="3">
                  <c:v>Whipps Cross University Hospital (-)</c:v>
                </c:pt>
                <c:pt idx="4">
                  <c:v>St Bartholomew's Hospital (30)</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(128)</c:v>
                </c:pt>
                <c:pt idx="1">
                  <c:v>Gateway Surgical Centre (-)</c:v>
                </c:pt>
                <c:pt idx="2">
                  <c:v>The Royal London Hospital (45)</c:v>
                </c:pt>
                <c:pt idx="3">
                  <c:v>Whipps Cross University Hospital (-)</c:v>
                </c:pt>
                <c:pt idx="4">
                  <c:v>St Bartholomew's Hospital (30)</c:v>
                </c:pt>
                <c:pt idx="5">
                  <c:v>Newham General Hospital (-)</c:v>
                </c:pt>
                <c:pt idx="6">
                  <c:v>Whipps Cross Plane Tree Elective Surgical Hub (-)</c:v>
                </c:pt>
                <c:pt idx="7">
                  <c:v>Barts Hospital At Home (-)</c:v>
                </c:pt>
              </c:strCache>
            </c:strRef>
          </c:cat>
          <c:val>
            <c:numRef>
              <c:f>Sheet1!$G$2:$G$9</c:f>
              <c:numCache>
                <c:formatCode>0.0;;</c:formatCode>
                <c:ptCount val="8"/>
                <c:pt idx="0">
                  <c:v>7.571382631985724</c:v>
                </c:pt>
                <c:pt idx="1">
                  <c:v>0</c:v>
                </c:pt>
                <c:pt idx="2">
                  <c:v>8.1445853008985996</c:v>
                </c:pt>
                <c:pt idx="3">
                  <c:v>0</c:v>
                </c:pt>
                <c:pt idx="4">
                  <c:v>7.4517621701404986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(128)</c:v>
                </c:pt>
                <c:pt idx="1">
                  <c:v>Gateway Surgical Centre (-)</c:v>
                </c:pt>
                <c:pt idx="2">
                  <c:v>The Royal London Hospital (45)</c:v>
                </c:pt>
                <c:pt idx="3">
                  <c:v>Whipps Cross University Hospital (-)</c:v>
                </c:pt>
                <c:pt idx="4">
                  <c:v>St Bartholomew's Hospital (30)</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(128)</c:v>
                </c:pt>
                <c:pt idx="1">
                  <c:v>Gateway Surgical Centre (-)</c:v>
                </c:pt>
                <c:pt idx="2">
                  <c:v>The Royal London Hospital (45)</c:v>
                </c:pt>
                <c:pt idx="3">
                  <c:v>Whipps Cross University Hospital (-)</c:v>
                </c:pt>
                <c:pt idx="4">
                  <c:v>St Bartholomew's Hospital (30)</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(128)</c:v>
                </c:pt>
                <c:pt idx="1">
                  <c:v>Gateway Surgical Centre (-)</c:v>
                </c:pt>
                <c:pt idx="2">
                  <c:v>The Royal London Hospital (45)</c:v>
                </c:pt>
                <c:pt idx="3">
                  <c:v>Whipps Cross University Hospital (-)</c:v>
                </c:pt>
                <c:pt idx="4">
                  <c:v>St Bartholomew's Hospital (30)</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2.428617368014276</c:v>
                </c:pt>
                <c:pt idx="1">
                  <c:v>0</c:v>
                </c:pt>
                <c:pt idx="2">
                  <c:v>1.8554146991014004</c:v>
                </c:pt>
                <c:pt idx="3">
                  <c:v>0</c:v>
                </c:pt>
                <c:pt idx="4">
                  <c:v>2.5482378298595014</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Sheet1!$G$2:$G$9</c:f>
              <c:numCache>
                <c:formatCode>0.0;;</c:formatCode>
                <c:ptCount val="8"/>
                <c:pt idx="0">
                  <c:v>7.1096994638010287</c:v>
                </c:pt>
                <c:pt idx="1">
                  <c:v>0</c:v>
                </c:pt>
                <c:pt idx="2">
                  <c:v>6.9602740830257961</c:v>
                </c:pt>
                <c:pt idx="3">
                  <c:v>5.8001413312210257</c:v>
                </c:pt>
                <c:pt idx="4">
                  <c:v>0</c:v>
                </c:pt>
                <c:pt idx="5">
                  <c:v>7.4369350465585358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7.763098826184784</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(103)</c:v>
                </c:pt>
                <c:pt idx="3">
                  <c:v>Whipps Cross University Hospital (61)</c:v>
                </c:pt>
                <c:pt idx="4">
                  <c:v>St Bartholomew's Hospital (106)</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2.8903005361989713</c:v>
                </c:pt>
                <c:pt idx="1">
                  <c:v>0</c:v>
                </c:pt>
                <c:pt idx="2">
                  <c:v>3.0397259169742039</c:v>
                </c:pt>
                <c:pt idx="3">
                  <c:v>4.1998586687789743</c:v>
                </c:pt>
                <c:pt idx="4">
                  <c:v>2.236901173815216</c:v>
                </c:pt>
                <c:pt idx="5">
                  <c:v>2.5630649534414642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(335)</c:v>
                </c:pt>
                <c:pt idx="1">
                  <c:v>Gateway Surgical Centre (-)</c:v>
                </c:pt>
                <c:pt idx="2">
                  <c:v>The Royal London Hospital (96)</c:v>
                </c:pt>
                <c:pt idx="3">
                  <c:v>Whipps Cross University Hospital (58)</c:v>
                </c:pt>
                <c:pt idx="4">
                  <c:v>St Bartholomew's Hospital (103)</c:v>
                </c:pt>
                <c:pt idx="5">
                  <c:v>Newham General Hospital (36)</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(335)</c:v>
                </c:pt>
                <c:pt idx="1">
                  <c:v>Gateway Surgical Centre (-)</c:v>
                </c:pt>
                <c:pt idx="2">
                  <c:v>The Royal London Hospital (96)</c:v>
                </c:pt>
                <c:pt idx="3">
                  <c:v>Whipps Cross University Hospital (58)</c:v>
                </c:pt>
                <c:pt idx="4">
                  <c:v>St Bartholomew's Hospital (103)</c:v>
                </c:pt>
                <c:pt idx="5">
                  <c:v>Newham General Hospital (36)</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(335)</c:v>
                </c:pt>
                <c:pt idx="1">
                  <c:v>Gateway Surgical Centre (-)</c:v>
                </c:pt>
                <c:pt idx="2">
                  <c:v>The Royal London Hospital (96)</c:v>
                </c:pt>
                <c:pt idx="3">
                  <c:v>Whipps Cross University Hospital (58)</c:v>
                </c:pt>
                <c:pt idx="4">
                  <c:v>St Bartholomew's Hospital (103)</c:v>
                </c:pt>
                <c:pt idx="5">
                  <c:v>Newham General Hospital (36)</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(335)</c:v>
                </c:pt>
                <c:pt idx="1">
                  <c:v>Gateway Surgical Centre (-)</c:v>
                </c:pt>
                <c:pt idx="2">
                  <c:v>The Royal London Hospital (96)</c:v>
                </c:pt>
                <c:pt idx="3">
                  <c:v>Whipps Cross University Hospital (58)</c:v>
                </c:pt>
                <c:pt idx="4">
                  <c:v>St Bartholomew's Hospital (103)</c:v>
                </c:pt>
                <c:pt idx="5">
                  <c:v>Newham General Hospital (36)</c:v>
                </c:pt>
                <c:pt idx="6">
                  <c:v>Whipps Cross Plane Tree Elective Surgical Hub (-)</c:v>
                </c:pt>
                <c:pt idx="7">
                  <c:v>Barts Hospital At Home (-)</c:v>
                </c:pt>
              </c:strCache>
            </c:strRef>
          </c:cat>
          <c:val>
            <c:numRef>
              <c:f>Sheet1!$G$2:$G$9</c:f>
              <c:numCache>
                <c:formatCode>0.0;;</c:formatCode>
                <c:ptCount val="8"/>
                <c:pt idx="0">
                  <c:v>8.2224830214741971</c:v>
                </c:pt>
                <c:pt idx="1">
                  <c:v>0</c:v>
                </c:pt>
                <c:pt idx="2">
                  <c:v>7.5536578866338644</c:v>
                </c:pt>
                <c:pt idx="3">
                  <c:v>8.0466706050738743</c:v>
                </c:pt>
                <c:pt idx="4">
                  <c:v>0</c:v>
                </c:pt>
                <c:pt idx="5">
                  <c:v>8.103665266922178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(335)</c:v>
                </c:pt>
                <c:pt idx="1">
                  <c:v>Gateway Surgical Centre (-)</c:v>
                </c:pt>
                <c:pt idx="2">
                  <c:v>The Royal London Hospital (96)</c:v>
                </c:pt>
                <c:pt idx="3">
                  <c:v>Whipps Cross University Hospital (58)</c:v>
                </c:pt>
                <c:pt idx="4">
                  <c:v>St Bartholomew's Hospital (103)</c:v>
                </c:pt>
                <c:pt idx="5">
                  <c:v>Newham General Hospital (36)</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(335)</c:v>
                </c:pt>
                <c:pt idx="1">
                  <c:v>Gateway Surgical Centre (-)</c:v>
                </c:pt>
                <c:pt idx="2">
                  <c:v>The Royal London Hospital (96)</c:v>
                </c:pt>
                <c:pt idx="3">
                  <c:v>Whipps Cross University Hospital (58)</c:v>
                </c:pt>
                <c:pt idx="4">
                  <c:v>St Bartholomew's Hospital (103)</c:v>
                </c:pt>
                <c:pt idx="5">
                  <c:v>Newham General Hospital (36)</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9.1971786210741566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(335)</c:v>
                </c:pt>
                <c:pt idx="1">
                  <c:v>Gateway Surgical Centre (-)</c:v>
                </c:pt>
                <c:pt idx="2">
                  <c:v>The Royal London Hospital (96)</c:v>
                </c:pt>
                <c:pt idx="3">
                  <c:v>Whipps Cross University Hospital (58)</c:v>
                </c:pt>
                <c:pt idx="4">
                  <c:v>St Bartholomew's Hospital (103)</c:v>
                </c:pt>
                <c:pt idx="5">
                  <c:v>Newham General Hospital (36)</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1.7775169785258029</c:v>
                </c:pt>
                <c:pt idx="1">
                  <c:v>0</c:v>
                </c:pt>
                <c:pt idx="2">
                  <c:v>2.4463421133661356</c:v>
                </c:pt>
                <c:pt idx="3">
                  <c:v>1.9533293949261257</c:v>
                </c:pt>
                <c:pt idx="4">
                  <c:v>0.80282137892584338</c:v>
                </c:pt>
                <c:pt idx="5">
                  <c:v>1.896334733077822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(276)</c:v>
                </c:pt>
                <c:pt idx="1">
                  <c:v>Gateway Surgical Centre (-)</c:v>
                </c:pt>
                <c:pt idx="2">
                  <c:v>The Royal London Hospital (75)</c:v>
                </c:pt>
                <c:pt idx="3">
                  <c:v>Whipps Cross University Hospital (43)</c:v>
                </c:pt>
                <c:pt idx="4">
                  <c:v>St Bartholomew's Hospital (96)</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(276)</c:v>
                </c:pt>
                <c:pt idx="1">
                  <c:v>Gateway Surgical Centre (-)</c:v>
                </c:pt>
                <c:pt idx="2">
                  <c:v>The Royal London Hospital (75)</c:v>
                </c:pt>
                <c:pt idx="3">
                  <c:v>Whipps Cross University Hospital (43)</c:v>
                </c:pt>
                <c:pt idx="4">
                  <c:v>St Bartholomew's Hospital (96)</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(276)</c:v>
                </c:pt>
                <c:pt idx="1">
                  <c:v>Gateway Surgical Centre (-)</c:v>
                </c:pt>
                <c:pt idx="2">
                  <c:v>The Royal London Hospital (75)</c:v>
                </c:pt>
                <c:pt idx="3">
                  <c:v>Whipps Cross University Hospital (43)</c:v>
                </c:pt>
                <c:pt idx="4">
                  <c:v>St Bartholomew's Hospital (96)</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(276)</c:v>
                </c:pt>
                <c:pt idx="1">
                  <c:v>Gateway Surgical Centre (-)</c:v>
                </c:pt>
                <c:pt idx="2">
                  <c:v>The Royal London Hospital (75)</c:v>
                </c:pt>
                <c:pt idx="3">
                  <c:v>Whipps Cross University Hospital (43)</c:v>
                </c:pt>
                <c:pt idx="4">
                  <c:v>St Bartholomew's Hospital (96)</c:v>
                </c:pt>
                <c:pt idx="5">
                  <c:v>Newham General Hospital (-)</c:v>
                </c:pt>
                <c:pt idx="6">
                  <c:v>Whipps Cross Plane Tree Elective Surgical Hub (-)</c:v>
                </c:pt>
                <c:pt idx="7">
                  <c:v>Barts Hospital At Home (-)</c:v>
                </c:pt>
              </c:strCache>
            </c:strRef>
          </c:cat>
          <c:val>
            <c:numRef>
              <c:f>Sheet1!$G$2:$G$9</c:f>
              <c:numCache>
                <c:formatCode>0.0;;</c:formatCode>
                <c:ptCount val="8"/>
                <c:pt idx="0">
                  <c:v>8.8229467911572783</c:v>
                </c:pt>
                <c:pt idx="1">
                  <c:v>0</c:v>
                </c:pt>
                <c:pt idx="2">
                  <c:v>8.527339814253331</c:v>
                </c:pt>
                <c:pt idx="3">
                  <c:v>8.8665229323912271</c:v>
                </c:pt>
                <c:pt idx="4">
                  <c:v>9.0542131603047196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(276)</c:v>
                </c:pt>
                <c:pt idx="1">
                  <c:v>Gateway Surgical Centre (-)</c:v>
                </c:pt>
                <c:pt idx="2">
                  <c:v>The Royal London Hospital (75)</c:v>
                </c:pt>
                <c:pt idx="3">
                  <c:v>Whipps Cross University Hospital (43)</c:v>
                </c:pt>
                <c:pt idx="4">
                  <c:v>St Bartholomew's Hospital (96)</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(276)</c:v>
                </c:pt>
                <c:pt idx="1">
                  <c:v>Gateway Surgical Centre (-)</c:v>
                </c:pt>
                <c:pt idx="2">
                  <c:v>The Royal London Hospital (75)</c:v>
                </c:pt>
                <c:pt idx="3">
                  <c:v>Whipps Cross University Hospital (43)</c:v>
                </c:pt>
                <c:pt idx="4">
                  <c:v>St Bartholomew's Hospital (96)</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(276)</c:v>
                </c:pt>
                <c:pt idx="1">
                  <c:v>Gateway Surgical Centre (-)</c:v>
                </c:pt>
                <c:pt idx="2">
                  <c:v>The Royal London Hospital (75)</c:v>
                </c:pt>
                <c:pt idx="3">
                  <c:v>Whipps Cross University Hospital (43)</c:v>
                </c:pt>
                <c:pt idx="4">
                  <c:v>St Bartholomew's Hospital (96)</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1.1770532088427217</c:v>
                </c:pt>
                <c:pt idx="1">
                  <c:v>0</c:v>
                </c:pt>
                <c:pt idx="2">
                  <c:v>1.472660185746669</c:v>
                </c:pt>
                <c:pt idx="3">
                  <c:v>1.1334770676087729</c:v>
                </c:pt>
                <c:pt idx="4">
                  <c:v>0.94578683969528043</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(229)</c:v>
                </c:pt>
                <c:pt idx="1">
                  <c:v>Gateway Surgical Centre (-)</c:v>
                </c:pt>
                <c:pt idx="2">
                  <c:v>The Royal London Hospital (72)</c:v>
                </c:pt>
                <c:pt idx="3">
                  <c:v>Whipps Cross University Hospital (42)</c:v>
                </c:pt>
                <c:pt idx="4">
                  <c:v>St Bartholomew's Hospital (67)</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(229)</c:v>
                </c:pt>
                <c:pt idx="1">
                  <c:v>Gateway Surgical Centre (-)</c:v>
                </c:pt>
                <c:pt idx="2">
                  <c:v>The Royal London Hospital (72)</c:v>
                </c:pt>
                <c:pt idx="3">
                  <c:v>Whipps Cross University Hospital (42)</c:v>
                </c:pt>
                <c:pt idx="4">
                  <c:v>St Bartholomew's Hospital (67)</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(229)</c:v>
                </c:pt>
                <c:pt idx="1">
                  <c:v>Gateway Surgical Centre (-)</c:v>
                </c:pt>
                <c:pt idx="2">
                  <c:v>The Royal London Hospital (72)</c:v>
                </c:pt>
                <c:pt idx="3">
                  <c:v>Whipps Cross University Hospital (42)</c:v>
                </c:pt>
                <c:pt idx="4">
                  <c:v>St Bartholomew's Hospital (67)</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(229)</c:v>
                </c:pt>
                <c:pt idx="1">
                  <c:v>Gateway Surgical Centre (-)</c:v>
                </c:pt>
                <c:pt idx="2">
                  <c:v>The Royal London Hospital (72)</c:v>
                </c:pt>
                <c:pt idx="3">
                  <c:v>Whipps Cross University Hospital (42)</c:v>
                </c:pt>
                <c:pt idx="4">
                  <c:v>St Bartholomew's Hospital (67)</c:v>
                </c:pt>
                <c:pt idx="5">
                  <c:v>Newham General Hospital (-)</c:v>
                </c:pt>
                <c:pt idx="6">
                  <c:v>Whipps Cross Plane Tree Elective Surgical Hub (-)</c:v>
                </c:pt>
                <c:pt idx="7">
                  <c:v>Barts Hospital At Home (-)</c:v>
                </c:pt>
              </c:strCache>
            </c:strRef>
          </c:cat>
          <c:val>
            <c:numRef>
              <c:f>Sheet1!$G$2:$G$9</c:f>
              <c:numCache>
                <c:formatCode>0.0;;</c:formatCode>
                <c:ptCount val="8"/>
                <c:pt idx="0">
                  <c:v>6.7861684280611643</c:v>
                </c:pt>
                <c:pt idx="1">
                  <c:v>0</c:v>
                </c:pt>
                <c:pt idx="2">
                  <c:v>7.067928148221486</c:v>
                </c:pt>
                <c:pt idx="3">
                  <c:v>6.5470558005413304</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(229)</c:v>
                </c:pt>
                <c:pt idx="1">
                  <c:v>Gateway Surgical Centre (-)</c:v>
                </c:pt>
                <c:pt idx="2">
                  <c:v>The Royal London Hospital (72)</c:v>
                </c:pt>
                <c:pt idx="3">
                  <c:v>Whipps Cross University Hospital (42)</c:v>
                </c:pt>
                <c:pt idx="4">
                  <c:v>St Bartholomew's Hospital (67)</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(229)</c:v>
                </c:pt>
                <c:pt idx="1">
                  <c:v>Gateway Surgical Centre (-)</c:v>
                </c:pt>
                <c:pt idx="2">
                  <c:v>The Royal London Hospital (72)</c:v>
                </c:pt>
                <c:pt idx="3">
                  <c:v>Whipps Cross University Hospital (42)</c:v>
                </c:pt>
                <c:pt idx="4">
                  <c:v>St Bartholomew's Hospital (67)</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7.7661130950335044</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(229)</c:v>
                </c:pt>
                <c:pt idx="1">
                  <c:v>Gateway Surgical Centre (-)</c:v>
                </c:pt>
                <c:pt idx="2">
                  <c:v>The Royal London Hospital (72)</c:v>
                </c:pt>
                <c:pt idx="3">
                  <c:v>Whipps Cross University Hospital (42)</c:v>
                </c:pt>
                <c:pt idx="4">
                  <c:v>St Bartholomew's Hospital (67)</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3.2138315719388357</c:v>
                </c:pt>
                <c:pt idx="1">
                  <c:v>0</c:v>
                </c:pt>
                <c:pt idx="2">
                  <c:v>2.932071851778514</c:v>
                </c:pt>
                <c:pt idx="3">
                  <c:v>3.4529441994586696</c:v>
                </c:pt>
                <c:pt idx="4">
                  <c:v>2.2338869049664956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(287)</c:v>
                </c:pt>
                <c:pt idx="1">
                  <c:v>Gateway Surgical Centre (-)</c:v>
                </c:pt>
                <c:pt idx="2">
                  <c:v>The Royal London Hospital (92)</c:v>
                </c:pt>
                <c:pt idx="3">
                  <c:v>Whipps Cross University Hospital (49)</c:v>
                </c:pt>
                <c:pt idx="4">
                  <c:v>St Bartholomew's Hospital (76)</c:v>
                </c:pt>
                <c:pt idx="5">
                  <c:v>Newham General Hospital (35)</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(287)</c:v>
                </c:pt>
                <c:pt idx="1">
                  <c:v>Gateway Surgical Centre (-)</c:v>
                </c:pt>
                <c:pt idx="2">
                  <c:v>The Royal London Hospital (92)</c:v>
                </c:pt>
                <c:pt idx="3">
                  <c:v>Whipps Cross University Hospital (49)</c:v>
                </c:pt>
                <c:pt idx="4">
                  <c:v>St Bartholomew's Hospital (76)</c:v>
                </c:pt>
                <c:pt idx="5">
                  <c:v>Newham General Hospital (35)</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(287)</c:v>
                </c:pt>
                <c:pt idx="1">
                  <c:v>Gateway Surgical Centre (-)</c:v>
                </c:pt>
                <c:pt idx="2">
                  <c:v>The Royal London Hospital (92)</c:v>
                </c:pt>
                <c:pt idx="3">
                  <c:v>Whipps Cross University Hospital (49)</c:v>
                </c:pt>
                <c:pt idx="4">
                  <c:v>St Bartholomew's Hospital (76)</c:v>
                </c:pt>
                <c:pt idx="5">
                  <c:v>Newham General Hospital (35)</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(287)</c:v>
                </c:pt>
                <c:pt idx="1">
                  <c:v>Gateway Surgical Centre (-)</c:v>
                </c:pt>
                <c:pt idx="2">
                  <c:v>The Royal London Hospital (92)</c:v>
                </c:pt>
                <c:pt idx="3">
                  <c:v>Whipps Cross University Hospital (49)</c:v>
                </c:pt>
                <c:pt idx="4">
                  <c:v>St Bartholomew's Hospital (76)</c:v>
                </c:pt>
                <c:pt idx="5">
                  <c:v>Newham General Hospital (35)</c:v>
                </c:pt>
                <c:pt idx="6">
                  <c:v>Whipps Cross Plane Tree Elective Surgical Hub (-)</c:v>
                </c:pt>
                <c:pt idx="7">
                  <c:v>Barts Hospital At Home (-)</c:v>
                </c:pt>
              </c:strCache>
            </c:strRef>
          </c:cat>
          <c:val>
            <c:numRef>
              <c:f>Sheet1!$G$2:$G$9</c:f>
              <c:numCache>
                <c:formatCode>0.0;;</c:formatCode>
                <c:ptCount val="8"/>
                <c:pt idx="0">
                  <c:v>4.6561852052682777</c:v>
                </c:pt>
                <c:pt idx="1">
                  <c:v>0</c:v>
                </c:pt>
                <c:pt idx="2">
                  <c:v>4.5086029196977178</c:v>
                </c:pt>
                <c:pt idx="3">
                  <c:v>3.452953082392328</c:v>
                </c:pt>
                <c:pt idx="4">
                  <c:v>4.6504265094234114</c:v>
                </c:pt>
                <c:pt idx="5">
                  <c:v>5.3830982643933218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(287)</c:v>
                </c:pt>
                <c:pt idx="1">
                  <c:v>Gateway Surgical Centre (-)</c:v>
                </c:pt>
                <c:pt idx="2">
                  <c:v>The Royal London Hospital (92)</c:v>
                </c:pt>
                <c:pt idx="3">
                  <c:v>Whipps Cross University Hospital (49)</c:v>
                </c:pt>
                <c:pt idx="4">
                  <c:v>St Bartholomew's Hospital (76)</c:v>
                </c:pt>
                <c:pt idx="5">
                  <c:v>Newham General Hospital (35)</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(287)</c:v>
                </c:pt>
                <c:pt idx="1">
                  <c:v>Gateway Surgical Centre (-)</c:v>
                </c:pt>
                <c:pt idx="2">
                  <c:v>The Royal London Hospital (92)</c:v>
                </c:pt>
                <c:pt idx="3">
                  <c:v>Whipps Cross University Hospital (49)</c:v>
                </c:pt>
                <c:pt idx="4">
                  <c:v>St Bartholomew's Hospital (76)</c:v>
                </c:pt>
                <c:pt idx="5">
                  <c:v>Newham General Hospital (35)</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(287)</c:v>
                </c:pt>
                <c:pt idx="1">
                  <c:v>Gateway Surgical Centre (-)</c:v>
                </c:pt>
                <c:pt idx="2">
                  <c:v>The Royal London Hospital (92)</c:v>
                </c:pt>
                <c:pt idx="3">
                  <c:v>Whipps Cross University Hospital (49)</c:v>
                </c:pt>
                <c:pt idx="4">
                  <c:v>St Bartholomew's Hospital (76)</c:v>
                </c:pt>
                <c:pt idx="5">
                  <c:v>Newham General Hospital (35)</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5.3438147947317223</c:v>
                </c:pt>
                <c:pt idx="1">
                  <c:v>0</c:v>
                </c:pt>
                <c:pt idx="2">
                  <c:v>5.4913970803022822</c:v>
                </c:pt>
                <c:pt idx="3">
                  <c:v>6.5470469176076715</c:v>
                </c:pt>
                <c:pt idx="4">
                  <c:v>5.3495734905765886</c:v>
                </c:pt>
                <c:pt idx="5">
                  <c:v>4.6169017356066782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(325)</c:v>
                </c:pt>
                <c:pt idx="1">
                  <c:v>Gateway Surgical Centre (-)</c:v>
                </c:pt>
                <c:pt idx="2">
                  <c:v>The Royal London Hospital (101)</c:v>
                </c:pt>
                <c:pt idx="3">
                  <c:v>Whipps Cross University Hospital (52)</c:v>
                </c:pt>
                <c:pt idx="4">
                  <c:v>St Bartholomew's Hospital (99)</c:v>
                </c:pt>
                <c:pt idx="5">
                  <c:v>Newham General Hospital (35)</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(325)</c:v>
                </c:pt>
                <c:pt idx="1">
                  <c:v>Gateway Surgical Centre (-)</c:v>
                </c:pt>
                <c:pt idx="2">
                  <c:v>The Royal London Hospital (101)</c:v>
                </c:pt>
                <c:pt idx="3">
                  <c:v>Whipps Cross University Hospital (52)</c:v>
                </c:pt>
                <c:pt idx="4">
                  <c:v>St Bartholomew's Hospital (99)</c:v>
                </c:pt>
                <c:pt idx="5">
                  <c:v>Newham General Hospital (35)</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4.9301501834966652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(325)</c:v>
                </c:pt>
                <c:pt idx="1">
                  <c:v>Gateway Surgical Centre (-)</c:v>
                </c:pt>
                <c:pt idx="2">
                  <c:v>The Royal London Hospital (101)</c:v>
                </c:pt>
                <c:pt idx="3">
                  <c:v>Whipps Cross University Hospital (52)</c:v>
                </c:pt>
                <c:pt idx="4">
                  <c:v>St Bartholomew's Hospital (99)</c:v>
                </c:pt>
                <c:pt idx="5">
                  <c:v>Newham General Hospital (35)</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(325)</c:v>
                </c:pt>
                <c:pt idx="1">
                  <c:v>Gateway Surgical Centre (-)</c:v>
                </c:pt>
                <c:pt idx="2">
                  <c:v>The Royal London Hospital (101)</c:v>
                </c:pt>
                <c:pt idx="3">
                  <c:v>Whipps Cross University Hospital (52)</c:v>
                </c:pt>
                <c:pt idx="4">
                  <c:v>St Bartholomew's Hospital (99)</c:v>
                </c:pt>
                <c:pt idx="5">
                  <c:v>Newham General Hospital (35)</c:v>
                </c:pt>
                <c:pt idx="6">
                  <c:v>Whipps Cross Plane Tree Elective Surgical Hub (-)</c:v>
                </c:pt>
                <c:pt idx="7">
                  <c:v>Barts Hospital At Home (-)</c:v>
                </c:pt>
              </c:strCache>
            </c:strRef>
          </c:cat>
          <c:val>
            <c:numRef>
              <c:f>Sheet1!$G$2:$G$9</c:f>
              <c:numCache>
                <c:formatCode>0.0;;</c:formatCode>
                <c:ptCount val="8"/>
                <c:pt idx="0">
                  <c:v>6.8233599370107809</c:v>
                </c:pt>
                <c:pt idx="1">
                  <c:v>0</c:v>
                </c:pt>
                <c:pt idx="2">
                  <c:v>6.5061643414152899</c:v>
                </c:pt>
                <c:pt idx="3">
                  <c:v>5.9820103339785504</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(325)</c:v>
                </c:pt>
                <c:pt idx="1">
                  <c:v>Gateway Surgical Centre (-)</c:v>
                </c:pt>
                <c:pt idx="2">
                  <c:v>The Royal London Hospital (101)</c:v>
                </c:pt>
                <c:pt idx="3">
                  <c:v>Whipps Cross University Hospital (52)</c:v>
                </c:pt>
                <c:pt idx="4">
                  <c:v>St Bartholomew's Hospital (99)</c:v>
                </c:pt>
                <c:pt idx="5">
                  <c:v>Newham General Hospital (35)</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(325)</c:v>
                </c:pt>
                <c:pt idx="1">
                  <c:v>Gateway Surgical Centre (-)</c:v>
                </c:pt>
                <c:pt idx="2">
                  <c:v>The Royal London Hospital (101)</c:v>
                </c:pt>
                <c:pt idx="3">
                  <c:v>Whipps Cross University Hospital (52)</c:v>
                </c:pt>
                <c:pt idx="4">
                  <c:v>St Bartholomew's Hospital (99)</c:v>
                </c:pt>
                <c:pt idx="5">
                  <c:v>Newham General Hospital (35)</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8.035523735040293</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(325)</c:v>
                </c:pt>
                <c:pt idx="1">
                  <c:v>Gateway Surgical Centre (-)</c:v>
                </c:pt>
                <c:pt idx="2">
                  <c:v>The Royal London Hospital (101)</c:v>
                </c:pt>
                <c:pt idx="3">
                  <c:v>Whipps Cross University Hospital (52)</c:v>
                </c:pt>
                <c:pt idx="4">
                  <c:v>St Bartholomew's Hospital (99)</c:v>
                </c:pt>
                <c:pt idx="5">
                  <c:v>Newham General Hospital (35)</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3.1766400629892191</c:v>
                </c:pt>
                <c:pt idx="1">
                  <c:v>0</c:v>
                </c:pt>
                <c:pt idx="2">
                  <c:v>3.4938356585847101</c:v>
                </c:pt>
                <c:pt idx="3">
                  <c:v>4.0179896660214496</c:v>
                </c:pt>
                <c:pt idx="4">
                  <c:v>1.964476264959707</c:v>
                </c:pt>
                <c:pt idx="5">
                  <c:v>5.0698498165033348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(317)</c:v>
                </c:pt>
                <c:pt idx="1">
                  <c:v>Gateway Surgical Centre (-)</c:v>
                </c:pt>
                <c:pt idx="2">
                  <c:v>The Royal London Hospital (86)</c:v>
                </c:pt>
                <c:pt idx="3">
                  <c:v>Whipps Cross University Hospital (53)</c:v>
                </c:pt>
                <c:pt idx="4">
                  <c:v>St Bartholomew's Hospital (105)</c:v>
                </c:pt>
                <c:pt idx="5">
                  <c:v>Newham General Hospital (33)</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(317)</c:v>
                </c:pt>
                <c:pt idx="1">
                  <c:v>Gateway Surgical Centre (-)</c:v>
                </c:pt>
                <c:pt idx="2">
                  <c:v>The Royal London Hospital (86)</c:v>
                </c:pt>
                <c:pt idx="3">
                  <c:v>Whipps Cross University Hospital (53)</c:v>
                </c:pt>
                <c:pt idx="4">
                  <c:v>St Bartholomew's Hospital (105)</c:v>
                </c:pt>
                <c:pt idx="5">
                  <c:v>Newham General Hospital (33)</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(317)</c:v>
                </c:pt>
                <c:pt idx="1">
                  <c:v>Gateway Surgical Centre (-)</c:v>
                </c:pt>
                <c:pt idx="2">
                  <c:v>The Royal London Hospital (86)</c:v>
                </c:pt>
                <c:pt idx="3">
                  <c:v>Whipps Cross University Hospital (53)</c:v>
                </c:pt>
                <c:pt idx="4">
                  <c:v>St Bartholomew's Hospital (105)</c:v>
                </c:pt>
                <c:pt idx="5">
                  <c:v>Newham General Hospital (33)</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6.3921003029110404</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(317)</c:v>
                </c:pt>
                <c:pt idx="1">
                  <c:v>Gateway Surgical Centre (-)</c:v>
                </c:pt>
                <c:pt idx="2">
                  <c:v>The Royal London Hospital (86)</c:v>
                </c:pt>
                <c:pt idx="3">
                  <c:v>Whipps Cross University Hospital (53)</c:v>
                </c:pt>
                <c:pt idx="4">
                  <c:v>St Bartholomew's Hospital (105)</c:v>
                </c:pt>
                <c:pt idx="5">
                  <c:v>Newham General Hospital (33)</c:v>
                </c:pt>
                <c:pt idx="6">
                  <c:v>Whipps Cross Plane Tree Elective Surgical Hub (-)</c:v>
                </c:pt>
                <c:pt idx="7">
                  <c:v>Barts Hospital At Home (-)</c:v>
                </c:pt>
              </c:strCache>
            </c:strRef>
          </c:cat>
          <c:val>
            <c:numRef>
              <c:f>Sheet1!$G$2:$G$9</c:f>
              <c:numCache>
                <c:formatCode>0.0;;</c:formatCode>
                <c:ptCount val="8"/>
                <c:pt idx="0">
                  <c:v>7.5466937548187083</c:v>
                </c:pt>
                <c:pt idx="1">
                  <c:v>0</c:v>
                </c:pt>
                <c:pt idx="2">
                  <c:v>7.6481784449504326</c:v>
                </c:pt>
                <c:pt idx="3">
                  <c:v>0</c:v>
                </c:pt>
                <c:pt idx="4">
                  <c:v>8.4749630161342928</c:v>
                </c:pt>
                <c:pt idx="5">
                  <c:v>6.7014996412958121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(317)</c:v>
                </c:pt>
                <c:pt idx="1">
                  <c:v>Gateway Surgical Centre (-)</c:v>
                </c:pt>
                <c:pt idx="2">
                  <c:v>The Royal London Hospital (86)</c:v>
                </c:pt>
                <c:pt idx="3">
                  <c:v>Whipps Cross University Hospital (53)</c:v>
                </c:pt>
                <c:pt idx="4">
                  <c:v>St Bartholomew's Hospital (105)</c:v>
                </c:pt>
                <c:pt idx="5">
                  <c:v>Newham General Hospital (33)</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(317)</c:v>
                </c:pt>
                <c:pt idx="1">
                  <c:v>Gateway Surgical Centre (-)</c:v>
                </c:pt>
                <c:pt idx="2">
                  <c:v>The Royal London Hospital (86)</c:v>
                </c:pt>
                <c:pt idx="3">
                  <c:v>Whipps Cross University Hospital (53)</c:v>
                </c:pt>
                <c:pt idx="4">
                  <c:v>St Bartholomew's Hospital (105)</c:v>
                </c:pt>
                <c:pt idx="5">
                  <c:v>Newham General Hospital (33)</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(317)</c:v>
                </c:pt>
                <c:pt idx="1">
                  <c:v>Gateway Surgical Centre (-)</c:v>
                </c:pt>
                <c:pt idx="2">
                  <c:v>The Royal London Hospital (86)</c:v>
                </c:pt>
                <c:pt idx="3">
                  <c:v>Whipps Cross University Hospital (53)</c:v>
                </c:pt>
                <c:pt idx="4">
                  <c:v>St Bartholomew's Hospital (105)</c:v>
                </c:pt>
                <c:pt idx="5">
                  <c:v>Newham General Hospital (33)</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2.4533062451812917</c:v>
                </c:pt>
                <c:pt idx="1">
                  <c:v>0</c:v>
                </c:pt>
                <c:pt idx="2">
                  <c:v>2.3518215550495674</c:v>
                </c:pt>
                <c:pt idx="3">
                  <c:v>3.6078996970889596</c:v>
                </c:pt>
                <c:pt idx="4">
                  <c:v>1.5250369838657072</c:v>
                </c:pt>
                <c:pt idx="5">
                  <c:v>3.2985003587041879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(192)</c:v>
                </c:pt>
                <c:pt idx="1">
                  <c:v>Gateway Surgical Centre (-)</c:v>
                </c:pt>
                <c:pt idx="2">
                  <c:v>The Royal London Hospital (69)</c:v>
                </c:pt>
                <c:pt idx="3">
                  <c:v>Whipps Cross University Hospital (37)</c:v>
                </c:pt>
                <c:pt idx="4">
                  <c:v>St Bartholomew's Hospital (45)</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(192)</c:v>
                </c:pt>
                <c:pt idx="1">
                  <c:v>Gateway Surgical Centre (-)</c:v>
                </c:pt>
                <c:pt idx="2">
                  <c:v>The Royal London Hospital (69)</c:v>
                </c:pt>
                <c:pt idx="3">
                  <c:v>Whipps Cross University Hospital (37)</c:v>
                </c:pt>
                <c:pt idx="4">
                  <c:v>St Bartholomew's Hospital (45)</c:v>
                </c:pt>
                <c:pt idx="5">
                  <c:v>Newham General Hospital (-)</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(192)</c:v>
                </c:pt>
                <c:pt idx="1">
                  <c:v>Gateway Surgical Centre (-)</c:v>
                </c:pt>
                <c:pt idx="2">
                  <c:v>The Royal London Hospital (69)</c:v>
                </c:pt>
                <c:pt idx="3">
                  <c:v>Whipps Cross University Hospital (37)</c:v>
                </c:pt>
                <c:pt idx="4">
                  <c:v>St Bartholomew's Hospital (45)</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(192)</c:v>
                </c:pt>
                <c:pt idx="1">
                  <c:v>Gateway Surgical Centre (-)</c:v>
                </c:pt>
                <c:pt idx="2">
                  <c:v>The Royal London Hospital (69)</c:v>
                </c:pt>
                <c:pt idx="3">
                  <c:v>Whipps Cross University Hospital (37)</c:v>
                </c:pt>
                <c:pt idx="4">
                  <c:v>St Bartholomew's Hospital (45)</c:v>
                </c:pt>
                <c:pt idx="5">
                  <c:v>Newham General Hospital (-)</c:v>
                </c:pt>
                <c:pt idx="6">
                  <c:v>Whipps Cross Plane Tree Elective Surgical Hub (-)</c:v>
                </c:pt>
                <c:pt idx="7">
                  <c:v>Barts Hospital At Home (-)</c:v>
                </c:pt>
              </c:strCache>
            </c:strRef>
          </c:cat>
          <c:val>
            <c:numRef>
              <c:f>Sheet1!$G$2:$G$9</c:f>
              <c:numCache>
                <c:formatCode>0.0;;</c:formatCode>
                <c:ptCount val="8"/>
                <c:pt idx="0">
                  <c:v>7.2752811788574663</c:v>
                </c:pt>
                <c:pt idx="1">
                  <c:v>0</c:v>
                </c:pt>
                <c:pt idx="2">
                  <c:v>7.2214212071060384</c:v>
                </c:pt>
                <c:pt idx="3">
                  <c:v>7.4248679196004614</c:v>
                </c:pt>
                <c:pt idx="4">
                  <c:v>8.3520944537164308</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(192)</c:v>
                </c:pt>
                <c:pt idx="1">
                  <c:v>Gateway Surgical Centre (-)</c:v>
                </c:pt>
                <c:pt idx="2">
                  <c:v>The Royal London Hospital (69)</c:v>
                </c:pt>
                <c:pt idx="3">
                  <c:v>Whipps Cross University Hospital (37)</c:v>
                </c:pt>
                <c:pt idx="4">
                  <c:v>St Bartholomew's Hospital (45)</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(192)</c:v>
                </c:pt>
                <c:pt idx="1">
                  <c:v>Gateway Surgical Centre (-)</c:v>
                </c:pt>
                <c:pt idx="2">
                  <c:v>The Royal London Hospital (69)</c:v>
                </c:pt>
                <c:pt idx="3">
                  <c:v>Whipps Cross University Hospital (37)</c:v>
                </c:pt>
                <c:pt idx="4">
                  <c:v>St Bartholomew's Hospital (45)</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(192)</c:v>
                </c:pt>
                <c:pt idx="1">
                  <c:v>Gateway Surgical Centre (-)</c:v>
                </c:pt>
                <c:pt idx="2">
                  <c:v>The Royal London Hospital (69)</c:v>
                </c:pt>
                <c:pt idx="3">
                  <c:v>Whipps Cross University Hospital (37)</c:v>
                </c:pt>
                <c:pt idx="4">
                  <c:v>St Bartholomew's Hospital (45)</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2.7247188211425337</c:v>
                </c:pt>
                <c:pt idx="1">
                  <c:v>0</c:v>
                </c:pt>
                <c:pt idx="2">
                  <c:v>2.7785787928939616</c:v>
                </c:pt>
                <c:pt idx="3">
                  <c:v>2.5751320803995386</c:v>
                </c:pt>
                <c:pt idx="4">
                  <c:v>1.6479055462835692</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(224)</c:v>
                </c:pt>
                <c:pt idx="1">
                  <c:v>Gateway Surgical Centre (-)</c:v>
                </c:pt>
                <c:pt idx="2">
                  <c:v>The Royal London Hospital (77)</c:v>
                </c:pt>
                <c:pt idx="3">
                  <c:v>Whipps Cross University Hospital (40)</c:v>
                </c:pt>
                <c:pt idx="4">
                  <c:v>St Bartholomew's Hospital (60)</c:v>
                </c:pt>
                <c:pt idx="5">
                  <c:v>Newham General Hospital (-)</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(224)</c:v>
                </c:pt>
                <c:pt idx="1">
                  <c:v>Gateway Surgical Centre (-)</c:v>
                </c:pt>
                <c:pt idx="2">
                  <c:v>The Royal London Hospital (77)</c:v>
                </c:pt>
                <c:pt idx="3">
                  <c:v>Whipps Cross University Hospital (40)</c:v>
                </c:pt>
                <c:pt idx="4">
                  <c:v>St Bartholomew's Hospital (60)</c:v>
                </c:pt>
                <c:pt idx="5">
                  <c:v>Newham General Hospital (-)</c:v>
                </c:pt>
                <c:pt idx="6">
                  <c:v>Whipps Cross Plane Tree Elective Surgical Hub (-)</c:v>
                </c:pt>
                <c:pt idx="7">
                  <c:v>Barts Hospital At Home (-)</c:v>
                </c:pt>
              </c:strCache>
            </c:strRef>
          </c:cat>
          <c:val>
            <c:numRef>
              <c:f>Sheet1!$E$2:$E$9</c:f>
              <c:numCache>
                <c:formatCode>0.0;;</c:formatCode>
                <c:ptCount val="8"/>
                <c:pt idx="0">
                  <c:v>5.4449662111819839</c:v>
                </c:pt>
                <c:pt idx="1">
                  <c:v>0</c:v>
                </c:pt>
                <c:pt idx="2">
                  <c:v>0</c:v>
                </c:pt>
                <c:pt idx="3">
                  <c:v>4.7173184817831464</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(224)</c:v>
                </c:pt>
                <c:pt idx="1">
                  <c:v>Gateway Surgical Centre (-)</c:v>
                </c:pt>
                <c:pt idx="2">
                  <c:v>The Royal London Hospital (77)</c:v>
                </c:pt>
                <c:pt idx="3">
                  <c:v>Whipps Cross University Hospital (40)</c:v>
                </c:pt>
                <c:pt idx="4">
                  <c:v>St Bartholomew's Hospital (60)</c:v>
                </c:pt>
                <c:pt idx="5">
                  <c:v>Newham General Hospital (-)</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(224)</c:v>
                </c:pt>
                <c:pt idx="1">
                  <c:v>Gateway Surgical Centre (-)</c:v>
                </c:pt>
                <c:pt idx="2">
                  <c:v>The Royal London Hospital (77)</c:v>
                </c:pt>
                <c:pt idx="3">
                  <c:v>Whipps Cross University Hospital (40)</c:v>
                </c:pt>
                <c:pt idx="4">
                  <c:v>St Bartholomew's Hospital (60)</c:v>
                </c:pt>
                <c:pt idx="5">
                  <c:v>Newham General Hospital (-)</c:v>
                </c:pt>
                <c:pt idx="6">
                  <c:v>Whipps Cross Plane Tree Elective Surgical Hub (-)</c:v>
                </c:pt>
                <c:pt idx="7">
                  <c:v>Barts Hospital At Home (-)</c:v>
                </c:pt>
              </c:strCache>
            </c:strRef>
          </c:cat>
          <c:val>
            <c:numRef>
              <c:f>Sheet1!$G$2:$G$9</c:f>
              <c:numCache>
                <c:formatCode>0.0;;</c:formatCode>
                <c:ptCount val="8"/>
                <c:pt idx="0">
                  <c:v>0</c:v>
                </c:pt>
                <c:pt idx="1">
                  <c:v>0</c:v>
                </c:pt>
                <c:pt idx="2">
                  <c:v>5.5398735714008351</c:v>
                </c:pt>
                <c:pt idx="3">
                  <c:v>0</c:v>
                </c:pt>
                <c:pt idx="4">
                  <c:v>6.3436474867958728</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(224)</c:v>
                </c:pt>
                <c:pt idx="1">
                  <c:v>Gateway Surgical Centre (-)</c:v>
                </c:pt>
                <c:pt idx="2">
                  <c:v>The Royal London Hospital (77)</c:v>
                </c:pt>
                <c:pt idx="3">
                  <c:v>Whipps Cross University Hospital (40)</c:v>
                </c:pt>
                <c:pt idx="4">
                  <c:v>St Bartholomew's Hospital (60)</c:v>
                </c:pt>
                <c:pt idx="5">
                  <c:v>Newham General Hospital (-)</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(224)</c:v>
                </c:pt>
                <c:pt idx="1">
                  <c:v>Gateway Surgical Centre (-)</c:v>
                </c:pt>
                <c:pt idx="2">
                  <c:v>The Royal London Hospital (77)</c:v>
                </c:pt>
                <c:pt idx="3">
                  <c:v>Whipps Cross University Hospital (40)</c:v>
                </c:pt>
                <c:pt idx="4">
                  <c:v>St Bartholomew's Hospital (60)</c:v>
                </c:pt>
                <c:pt idx="5">
                  <c:v>Newham General Hospital (-)</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(224)</c:v>
                </c:pt>
                <c:pt idx="1">
                  <c:v>Gateway Surgical Centre (-)</c:v>
                </c:pt>
                <c:pt idx="2">
                  <c:v>The Royal London Hospital (77)</c:v>
                </c:pt>
                <c:pt idx="3">
                  <c:v>Whipps Cross University Hospital (40)</c:v>
                </c:pt>
                <c:pt idx="4">
                  <c:v>St Bartholomew's Hospital (60)</c:v>
                </c:pt>
                <c:pt idx="5">
                  <c:v>Newham General Hospital (-)</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4.5550337888180161</c:v>
                </c:pt>
                <c:pt idx="1">
                  <c:v>0</c:v>
                </c:pt>
                <c:pt idx="2">
                  <c:v>4.4601264285991649</c:v>
                </c:pt>
                <c:pt idx="3">
                  <c:v>5.2826815182168536</c:v>
                </c:pt>
                <c:pt idx="4">
                  <c:v>3.6563525132041272</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8.1687045409554457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Sheet1!$G$2:$G$9</c:f>
              <c:numCache>
                <c:formatCode>0.0;;</c:formatCode>
                <c:ptCount val="8"/>
                <c:pt idx="0">
                  <c:v>8.9034955967978622</c:v>
                </c:pt>
                <c:pt idx="1">
                  <c:v>0</c:v>
                </c:pt>
                <c:pt idx="2">
                  <c:v>8.9574295581415253</c:v>
                </c:pt>
                <c:pt idx="3">
                  <c:v>8.8803385888023705</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9.5272235304205228</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(349)</c:v>
                </c:pt>
                <c:pt idx="1">
                  <c:v>Gateway Surgical Centre (-)</c:v>
                </c:pt>
                <c:pt idx="2">
                  <c:v>The Royal London Hospital (102)</c:v>
                </c:pt>
                <c:pt idx="3">
                  <c:v>Whipps Cross University Hospital (60)</c:v>
                </c:pt>
                <c:pt idx="4">
                  <c:v>St Bartholomew's Hospital (106)</c:v>
                </c:pt>
                <c:pt idx="5">
                  <c:v>Newham General Hospital (39)</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1.0965044032021378</c:v>
                </c:pt>
                <c:pt idx="1">
                  <c:v>0</c:v>
                </c:pt>
                <c:pt idx="2">
                  <c:v>1.0425704418584747</c:v>
                </c:pt>
                <c:pt idx="3">
                  <c:v>1.1196614111976295</c:v>
                </c:pt>
                <c:pt idx="4">
                  <c:v>0.47277646957947717</c:v>
                </c:pt>
                <c:pt idx="5">
                  <c:v>1.8312954590445543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Gateway Surgical Centre (-)</c:v>
                </c:pt>
                <c:pt idx="2">
                  <c:v>The Royal London Hospital (100)</c:v>
                </c:pt>
                <c:pt idx="3">
                  <c:v>Whipps Cross University Hospital (60)</c:v>
                </c:pt>
                <c:pt idx="4">
                  <c:v>St Bartholomew's Hospital (104)</c:v>
                </c:pt>
                <c:pt idx="5">
                  <c:v>Newham General Hospital (38)</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Gateway Surgical Centre (-)</c:v>
                </c:pt>
                <c:pt idx="2">
                  <c:v>The Royal London Hospital (100)</c:v>
                </c:pt>
                <c:pt idx="3">
                  <c:v>Whipps Cross University Hospital (60)</c:v>
                </c:pt>
                <c:pt idx="4">
                  <c:v>St Bartholomew's Hospital (104)</c:v>
                </c:pt>
                <c:pt idx="5">
                  <c:v>Newham General Hospital (38)</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Gateway Surgical Centre (-)</c:v>
                </c:pt>
                <c:pt idx="2">
                  <c:v>The Royal London Hospital (100)</c:v>
                </c:pt>
                <c:pt idx="3">
                  <c:v>Whipps Cross University Hospital (60)</c:v>
                </c:pt>
                <c:pt idx="4">
                  <c:v>St Bartholomew's Hospital (104)</c:v>
                </c:pt>
                <c:pt idx="5">
                  <c:v>Newham General Hospital (38)</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Gateway Surgical Centre (-)</c:v>
                </c:pt>
                <c:pt idx="2">
                  <c:v>The Royal London Hospital (100)</c:v>
                </c:pt>
                <c:pt idx="3">
                  <c:v>Whipps Cross University Hospital (60)</c:v>
                </c:pt>
                <c:pt idx="4">
                  <c:v>St Bartholomew's Hospital (104)</c:v>
                </c:pt>
                <c:pt idx="5">
                  <c:v>Newham General Hospital (38)</c:v>
                </c:pt>
                <c:pt idx="6">
                  <c:v>Whipps Cross Plane Tree Elective Surgical Hub (-)</c:v>
                </c:pt>
                <c:pt idx="7">
                  <c:v>Barts Hospital At Home (-)</c:v>
                </c:pt>
              </c:strCache>
            </c:strRef>
          </c:cat>
          <c:val>
            <c:numRef>
              <c:f>Sheet1!$G$2:$G$9</c:f>
              <c:numCache>
                <c:formatCode>0.0;;</c:formatCode>
                <c:ptCount val="8"/>
                <c:pt idx="0">
                  <c:v>9.098533990106608</c:v>
                </c:pt>
                <c:pt idx="1">
                  <c:v>0</c:v>
                </c:pt>
                <c:pt idx="2">
                  <c:v>9.0312887942124647</c:v>
                </c:pt>
                <c:pt idx="3">
                  <c:v>9.028863415110612</c:v>
                </c:pt>
                <c:pt idx="4">
                  <c:v>0</c:v>
                </c:pt>
                <c:pt idx="5">
                  <c:v>8.5972264871664095</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Gateway Surgical Centre (-)</c:v>
                </c:pt>
                <c:pt idx="2">
                  <c:v>The Royal London Hospital (100)</c:v>
                </c:pt>
                <c:pt idx="3">
                  <c:v>Whipps Cross University Hospital (60)</c:v>
                </c:pt>
                <c:pt idx="4">
                  <c:v>St Bartholomew's Hospital (104)</c:v>
                </c:pt>
                <c:pt idx="5">
                  <c:v>Newham General Hospital (38)</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Gateway Surgical Centre (-)</c:v>
                </c:pt>
                <c:pt idx="2">
                  <c:v>The Royal London Hospital (100)</c:v>
                </c:pt>
                <c:pt idx="3">
                  <c:v>Whipps Cross University Hospital (60)</c:v>
                </c:pt>
                <c:pt idx="4">
                  <c:v>St Bartholomew's Hospital (104)</c:v>
                </c:pt>
                <c:pt idx="5">
                  <c:v>Newham General Hospital (38)</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9.59978879050683</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Gateway Surgical Centre (-)</c:v>
                </c:pt>
                <c:pt idx="2">
                  <c:v>The Royal London Hospital (100)</c:v>
                </c:pt>
                <c:pt idx="3">
                  <c:v>Whipps Cross University Hospital (60)</c:v>
                </c:pt>
                <c:pt idx="4">
                  <c:v>St Bartholomew's Hospital (104)</c:v>
                </c:pt>
                <c:pt idx="5">
                  <c:v>Newham General Hospital (38)</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0.90146600989339198</c:v>
                </c:pt>
                <c:pt idx="1">
                  <c:v>0</c:v>
                </c:pt>
                <c:pt idx="2">
                  <c:v>0.96871120578753533</c:v>
                </c:pt>
                <c:pt idx="3">
                  <c:v>0.97113658488938803</c:v>
                </c:pt>
                <c:pt idx="4">
                  <c:v>0.40021120949317002</c:v>
                </c:pt>
                <c:pt idx="5">
                  <c:v>1.4027735128335905</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(351)</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(351)</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(351)</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Sheet1!$F$2:$F$9</c:f>
              <c:numCache>
                <c:formatCode>0.0;;</c:formatCode>
                <c:ptCount val="8"/>
                <c:pt idx="0">
                  <c:v>0</c:v>
                </c:pt>
                <c:pt idx="1">
                  <c:v>0</c:v>
                </c:pt>
                <c:pt idx="2">
                  <c:v>0</c:v>
                </c:pt>
                <c:pt idx="3">
                  <c:v>0</c:v>
                </c:pt>
                <c:pt idx="4">
                  <c:v>0</c:v>
                </c:pt>
                <c:pt idx="5">
                  <c:v>7.2802898522960211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(351)</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Sheet1!$G$2:$G$9</c:f>
              <c:numCache>
                <c:formatCode>0.0;;</c:formatCode>
                <c:ptCount val="8"/>
                <c:pt idx="0">
                  <c:v>8.2475456974257302</c:v>
                </c:pt>
                <c:pt idx="1">
                  <c:v>0</c:v>
                </c:pt>
                <c:pt idx="2">
                  <c:v>8.3549491786091536</c:v>
                </c:pt>
                <c:pt idx="3">
                  <c:v>8.1240529437314777</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(351)</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(351)</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Sheet1!$I$2:$I$9</c:f>
              <c:numCache>
                <c:formatCode>0.0;;</c:formatCode>
                <c:ptCount val="8"/>
                <c:pt idx="0">
                  <c:v>0</c:v>
                </c:pt>
                <c:pt idx="1">
                  <c:v>0</c:v>
                </c:pt>
                <c:pt idx="2">
                  <c:v>0</c:v>
                </c:pt>
                <c:pt idx="3">
                  <c:v>0</c:v>
                </c:pt>
                <c:pt idx="4">
                  <c:v>9.0214366611502701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(351)</c:v>
                </c:pt>
                <c:pt idx="1">
                  <c:v>Gateway Surgical Centre (-)</c:v>
                </c:pt>
                <c:pt idx="2">
                  <c:v>The Royal London Hospital (103)</c:v>
                </c:pt>
                <c:pt idx="3">
                  <c:v>Whipps Cross University Hospital (61)</c:v>
                </c:pt>
                <c:pt idx="4">
                  <c:v>St Bartholomew's Hospital (106)</c:v>
                </c:pt>
                <c:pt idx="5">
                  <c:v>Newham General Hospital (39)</c:v>
                </c:pt>
                <c:pt idx="6">
                  <c:v>Whipps Cross Plane Tree Elective Surgical Hub (-)</c:v>
                </c:pt>
                <c:pt idx="7">
                  <c:v>Barts Hospital At Home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1.7524543025742698</c:v>
                </c:pt>
                <c:pt idx="1">
                  <c:v>0</c:v>
                </c:pt>
                <c:pt idx="2">
                  <c:v>1.6450508213908464</c:v>
                </c:pt>
                <c:pt idx="3">
                  <c:v>1.8759470562685223</c:v>
                </c:pt>
                <c:pt idx="4">
                  <c:v>0.9785633388497299</c:v>
                </c:pt>
                <c:pt idx="5">
                  <c:v>2.7197101477039789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7.2122544795856127</c:v>
                </c:pt>
                <c:pt idx="1">
                  <c:v>7.7581594751043834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7.8604610720129786</c:v>
                </c:pt>
                <c:pt idx="1">
                  <c:v>7.8587243130558031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7.281335035029139</c:v>
                </c:pt>
                <c:pt idx="1">
                  <c:v>6.9239890533030604</c:v>
                </c:pt>
                <c:pt idx="2">
                  <c:v>6.5322496514716484</c:v>
                </c:pt>
                <c:pt idx="3">
                  <c:v>6.1465924668606391</c:v>
                </c:pt>
                <c:pt idx="4">
                  <c:v>6.1393090509447266</c:v>
                </c:pt>
                <c:pt idx="5">
                  <c:v>6.6997928520135517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6.6276463452525203</c:v>
                </c:pt>
                <c:pt idx="1">
                  <c:v>7.4984313053562532</c:v>
                </c:pt>
                <c:pt idx="2">
                  <c:v>7.1688936153915241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8.2675809549922192</c:v>
                </c:pt>
                <c:pt idx="1">
                  <c:v>8.6539908834474222</c:v>
                </c:pt>
                <c:pt idx="2">
                  <c:v>8.4514141786678412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8.4147977955088482</c:v>
                </c:pt>
                <c:pt idx="1">
                  <c:v>8.5240773210539409</c:v>
                </c:pt>
                <c:pt idx="2">
                  <c:v>8.4546296430908736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8.6735640704246357</c:v>
                </c:pt>
                <c:pt idx="1">
                  <c:v>8.7717860447707849</c:v>
                </c:pt>
                <c:pt idx="2">
                  <c:v>8.913388555248142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4.0233598803688944</c:v>
                </c:pt>
                <c:pt idx="1">
                  <c:v>4.3932927035473979</c:v>
                </c:pt>
                <c:pt idx="2">
                  <c:v>4.5195992975120927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9.0327857688109336</c:v>
                </c:pt>
                <c:pt idx="1">
                  <c:v>8.9666759847971971</c:v>
                </c:pt>
                <c:pt idx="2">
                  <c:v>8.9971673158024661</c:v>
                </c:pt>
                <c:pt idx="3">
                  <c:v>8.6695898165639953</c:v>
                </c:pt>
                <c:pt idx="4">
                  <c:v>8.8601263662403422</c:v>
                </c:pt>
                <c:pt idx="5">
                  <c:v>8.8591008692444522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8.1970817665288003</c:v>
                </c:pt>
                <c:pt idx="1">
                  <c:v>7.3824294581400354</c:v>
                </c:pt>
                <c:pt idx="2">
                  <c:v>8.0922067529086394</c:v>
                </c:pt>
                <c:pt idx="3">
                  <c:v>7.71716934470059</c:v>
                </c:pt>
                <c:pt idx="4">
                  <c:v>7.8531017286557772</c:v>
                </c:pt>
                <c:pt idx="5">
                  <c:v>7.9719231914691866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8.3921004169559428</c:v>
                </c:pt>
                <c:pt idx="1">
                  <c:v>7.8087200352960568</c:v>
                </c:pt>
                <c:pt idx="2">
                  <c:v>7.9075657277810576</c:v>
                </c:pt>
                <c:pt idx="3">
                  <c:v>7.7157203887036214</c:v>
                </c:pt>
                <c:pt idx="4">
                  <c:v>8.0951696016731756</c:v>
                </c:pt>
                <c:pt idx="5">
                  <c:v>8.2125163971689474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7.275797970477881</c:v>
                </c:pt>
                <c:pt idx="1">
                  <c:v>8.1143099334565836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5.5747026390404466</c:v>
                </c:pt>
                <c:pt idx="1">
                  <c:v>6.2011703707925738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9.1977187566619047</c:v>
                </c:pt>
                <c:pt idx="1">
                  <c:v>8.9787872260161965</c:v>
                </c:pt>
                <c:pt idx="2">
                  <c:v>9.4970173118260544</c:v>
                </c:pt>
                <c:pt idx="3">
                  <c:v>9.1429527195745059</c:v>
                </c:pt>
                <c:pt idx="4">
                  <c:v>9.2532028797367474</c:v>
                </c:pt>
                <c:pt idx="5">
                  <c:v>9.1883206304802414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8.6800420199993642</c:v>
                </c:pt>
                <c:pt idx="1">
                  <c:v>8.6642462627198942</c:v>
                </c:pt>
                <c:pt idx="2">
                  <c:v>8.7331533982943235</c:v>
                </c:pt>
                <c:pt idx="3">
                  <c:v>8.6371804068674489</c:v>
                </c:pt>
                <c:pt idx="4">
                  <c:v>8.6015738376866668</c:v>
                </c:pt>
                <c:pt idx="5">
                  <c:v>8.8748269331683751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9.2082815067836687</c:v>
                </c:pt>
                <c:pt idx="1">
                  <c:v>9.1574833877431665</c:v>
                </c:pt>
                <c:pt idx="2">
                  <c:v>9.0027001396515658</c:v>
                </c:pt>
                <c:pt idx="3">
                  <c:v>9.0751531297931667</c:v>
                </c:pt>
                <c:pt idx="4">
                  <c:v>8.9709771073650746</c:v>
                </c:pt>
                <c:pt idx="5">
                  <c:v>9.1318973933560983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8.0978195398427566</c:v>
                </c:pt>
                <c:pt idx="1">
                  <c:v>8.4973079685734287</c:v>
                </c:pt>
                <c:pt idx="2">
                  <c:v>8.2912972055782426</c:v>
                </c:pt>
                <c:pt idx="3">
                  <c:v>8.3475331926172469</c:v>
                </c:pt>
                <c:pt idx="4">
                  <c:v>8.6244804880074888</c:v>
                </c:pt>
                <c:pt idx="5">
                  <c:v>8.7051608114971959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8.4421700934084516</c:v>
                </c:pt>
                <c:pt idx="1">
                  <c:v>8.1993355342615004</c:v>
                </c:pt>
                <c:pt idx="2">
                  <c:v>8.5160645801063239</c:v>
                </c:pt>
                <c:pt idx="3">
                  <c:v>8.0493636267247108</c:v>
                </c:pt>
                <c:pt idx="4">
                  <c:v>8.3762458031418134</c:v>
                </c:pt>
                <c:pt idx="5">
                  <c:v>8.4005108515705427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8.7706017833102123</c:v>
                </c:pt>
                <c:pt idx="1">
                  <c:v>8.4937902161290424</c:v>
                </c:pt>
                <c:pt idx="2">
                  <c:v>8.580747908429661</c:v>
                </c:pt>
                <c:pt idx="3">
                  <c:v>8.5364321742138891</c:v>
                </c:pt>
                <c:pt idx="4">
                  <c:v>8.6334466764049296</c:v>
                </c:pt>
                <c:pt idx="5">
                  <c:v>8.7816415628712061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8.1943802365887937</c:v>
                </c:pt>
                <c:pt idx="1">
                  <c:v>7.9635396906930902</c:v>
                </c:pt>
                <c:pt idx="2">
                  <c:v>8.3353576983590578</c:v>
                </c:pt>
                <c:pt idx="3">
                  <c:v>8.0888216797926287</c:v>
                </c:pt>
                <c:pt idx="4">
                  <c:v>8.3341259406536423</c:v>
                </c:pt>
                <c:pt idx="5">
                  <c:v>8.4667966410544704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8.0520947913861765</c:v>
                </c:pt>
                <c:pt idx="1">
                  <c:v>7.3653114935267991</c:v>
                </c:pt>
                <c:pt idx="2">
                  <c:v>7.5746534532985264</c:v>
                </c:pt>
                <c:pt idx="3">
                  <c:v>7.4169755939653541</c:v>
                </c:pt>
                <c:pt idx="4">
                  <c:v>7.9019864528335146</c:v>
                </c:pt>
                <c:pt idx="5">
                  <c:v>7.9255049840158556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7.8260833792589857</c:v>
                </c:pt>
                <c:pt idx="1">
                  <c:v>7.8310492654723101</c:v>
                </c:pt>
                <c:pt idx="2">
                  <c:v>7.3169686318980549</c:v>
                </c:pt>
                <c:pt idx="3">
                  <c:v>7.4515711498611594</c:v>
                </c:pt>
                <c:pt idx="4">
                  <c:v>7.7230266981090097</c:v>
                </c:pt>
                <c:pt idx="5">
                  <c:v>7.7432337829132054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6.9105300008055464</c:v>
                </c:pt>
                <c:pt idx="1">
                  <c:v>6.8517578922475417</c:v>
                </c:pt>
                <c:pt idx="2">
                  <c:v>6.8535009494768486</c:v>
                </c:pt>
                <c:pt idx="3">
                  <c:v>6.9279531246762041</c:v>
                </c:pt>
                <c:pt idx="4">
                  <c:v>7.0120755992279262</c:v>
                </c:pt>
                <c:pt idx="5">
                  <c:v>7.3041585507160329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8.7000028702402989</c:v>
                </c:pt>
                <c:pt idx="1">
                  <c:v>8.4472028452945143</c:v>
                </c:pt>
                <c:pt idx="2">
                  <c:v>8.9409478781928478</c:v>
                </c:pt>
                <c:pt idx="3">
                  <c:v>8.6092601286499431</c:v>
                </c:pt>
                <c:pt idx="4">
                  <c:v>8.921817548406958</c:v>
                </c:pt>
                <c:pt idx="5">
                  <c:v>8.8689744849901597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7.2327597230143166</c:v>
                </c:pt>
                <c:pt idx="1">
                  <c:v>7.0369305970010148</c:v>
                </c:pt>
                <c:pt idx="2">
                  <c:v>7.4477531005133821</c:v>
                </c:pt>
                <c:pt idx="3">
                  <c:v>7.0782943497589734</c:v>
                </c:pt>
                <c:pt idx="4">
                  <c:v>7.3080478294367142</c:v>
                </c:pt>
                <c:pt idx="5">
                  <c:v>7.7215016606002331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9.4909743380893428</c:v>
                </c:pt>
                <c:pt idx="1">
                  <c:v>9.4866774128502733</c:v>
                </c:pt>
                <c:pt idx="2">
                  <c:v>9.4102207627572625</c:v>
                </c:pt>
                <c:pt idx="3">
                  <c:v>9.5977726876731495</c:v>
                </c:pt>
                <c:pt idx="4">
                  <c:v>9.5713282337653673</c:v>
                </c:pt>
                <c:pt idx="5">
                  <c:v>9.4747433926784872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8.8785414817282202</c:v>
                </c:pt>
                <c:pt idx="1">
                  <c:v>8.8495921992819202</c:v>
                </c:pt>
                <c:pt idx="2">
                  <c:v>8.7888231124584077</c:v>
                </c:pt>
                <c:pt idx="3">
                  <c:v>8.6589181992742414</c:v>
                </c:pt>
                <c:pt idx="4">
                  <c:v>8.6057729022906475</c:v>
                </c:pt>
                <c:pt idx="5">
                  <c:v>8.8325287698524306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8.0791862813540956</c:v>
                </c:pt>
                <c:pt idx="1">
                  <c:v>7.9901898769280182</c:v>
                </c:pt>
                <c:pt idx="2">
                  <c:v>7.998765293324273</c:v>
                </c:pt>
                <c:pt idx="3">
                  <c:v>7.8651559945972558</c:v>
                </c:pt>
                <c:pt idx="4">
                  <c:v>8.1295248732173899</c:v>
                </c:pt>
                <c:pt idx="5">
                  <c:v>8.3365490245002398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7.8499918114578264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8.3203868735463331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6.8014018963732674</c:v>
                </c:pt>
                <c:pt idx="1">
                  <c:v>6.5410731578169798</c:v>
                </c:pt>
                <c:pt idx="2">
                  <c:v>6.8097279596179767</c:v>
                </c:pt>
                <c:pt idx="3">
                  <c:v>6.4229500187204369</c:v>
                </c:pt>
                <c:pt idx="4">
                  <c:v>6.4788253253703534</c:v>
                </c:pt>
                <c:pt idx="5">
                  <c:v>6.7102207846067374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7.1770304407420991</c:v>
                </c:pt>
                <c:pt idx="1">
                  <c:v>6.4768569049465938</c:v>
                </c:pt>
                <c:pt idx="2">
                  <c:v>7.1632155186520077</c:v>
                </c:pt>
                <c:pt idx="3">
                  <c:v>7.179550374188814</c:v>
                </c:pt>
                <c:pt idx="4">
                  <c:v>6.1136332303609331</c:v>
                </c:pt>
                <c:pt idx="5">
                  <c:v>7.571382631985724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7.2201367169012194</c:v>
                </c:pt>
                <c:pt idx="1">
                  <c:v>6.9100825384058204</c:v>
                </c:pt>
                <c:pt idx="2">
                  <c:v>6.9263828306532682</c:v>
                </c:pt>
                <c:pt idx="3">
                  <c:v>6.7505633947698147</c:v>
                </c:pt>
                <c:pt idx="4">
                  <c:v>7.0178664850139247</c:v>
                </c:pt>
                <c:pt idx="5">
                  <c:v>7.1096994638010287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7.0175824681250996</c:v>
                </c:pt>
                <c:pt idx="1">
                  <c:v>7.8201947828135818</c:v>
                </c:pt>
                <c:pt idx="2">
                  <c:v>7.9121997186375976</c:v>
                </c:pt>
                <c:pt idx="3">
                  <c:v>7.7936534568675873</c:v>
                </c:pt>
                <c:pt idx="4">
                  <c:v>7.8436427674400786</c:v>
                </c:pt>
                <c:pt idx="5">
                  <c:v>8.2224830214741971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8.8678470877020423</c:v>
                </c:pt>
                <c:pt idx="1">
                  <c:v>8.8338888390480701</c:v>
                </c:pt>
                <c:pt idx="2">
                  <c:v>8.7812294427574642</c:v>
                </c:pt>
                <c:pt idx="3">
                  <c:v>8.9447766276944751</c:v>
                </c:pt>
                <c:pt idx="4">
                  <c:v>8.8229467911572783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5.0084935378559043</c:v>
                </c:pt>
                <c:pt idx="1">
                  <c:v>4.421756734122674</c:v>
                </c:pt>
                <c:pt idx="2">
                  <c:v>4.1875543003922102</c:v>
                </c:pt>
                <c:pt idx="3">
                  <c:v>4.2245092003797593</c:v>
                </c:pt>
                <c:pt idx="4">
                  <c:v>4.3409875703017367</c:v>
                </c:pt>
                <c:pt idx="5">
                  <c:v>4.6561852052682777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6.3918404301219729</c:v>
                </c:pt>
                <c:pt idx="1">
                  <c:v>6.468775076750032</c:v>
                </c:pt>
                <c:pt idx="2">
                  <c:v>6.5340104844858038</c:v>
                </c:pt>
                <c:pt idx="3">
                  <c:v>6.6255695510274304</c:v>
                </c:pt>
                <c:pt idx="4">
                  <c:v>6.3405439682180447</c:v>
                </c:pt>
                <c:pt idx="5">
                  <c:v>6.8233599370107809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7.1661729643061767</c:v>
                </c:pt>
                <c:pt idx="1">
                  <c:v>7.3929964173491962</c:v>
                </c:pt>
                <c:pt idx="2">
                  <c:v>7.2570723111496784</c:v>
                </c:pt>
                <c:pt idx="3">
                  <c:v>7.2946874875878729</c:v>
                </c:pt>
                <c:pt idx="4">
                  <c:v>7.0828371875117258</c:v>
                </c:pt>
                <c:pt idx="5">
                  <c:v>7.5466937548187083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7.9075260460223111</c:v>
                </c:pt>
                <c:pt idx="1">
                  <c:v>8.2120744005502715</c:v>
                </c:pt>
                <c:pt idx="2">
                  <c:v>7.5995915964687732</c:v>
                </c:pt>
                <c:pt idx="3">
                  <c:v>7.9028767104363391</c:v>
                </c:pt>
                <c:pt idx="4">
                  <c:v>7.2293914026422552</c:v>
                </c:pt>
                <c:pt idx="5">
                  <c:v>7.2752811788574663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5.4890062203259804</c:v>
                </c:pt>
                <c:pt idx="1">
                  <c:v>5.4449662111819839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8.7161487279239296</c:v>
                </c:pt>
                <c:pt idx="1">
                  <c:v>8.8937097323969621</c:v>
                </c:pt>
                <c:pt idx="2">
                  <c:v>8.9034955967978622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9.0451188965880736</c:v>
                </c:pt>
                <c:pt idx="1">
                  <c:v>8.8011394905763645</c:v>
                </c:pt>
                <c:pt idx="2">
                  <c:v>9.0020283882026852</c:v>
                </c:pt>
                <c:pt idx="3">
                  <c:v>8.8715749263349899</c:v>
                </c:pt>
                <c:pt idx="4">
                  <c:v>8.9577842268484567</c:v>
                </c:pt>
                <c:pt idx="5">
                  <c:v>9.098533990106608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8.1255861984351796</c:v>
                </c:pt>
                <c:pt idx="1">
                  <c:v>7.8736819442238097</c:v>
                </c:pt>
                <c:pt idx="2">
                  <c:v>8.0466710023185701</c:v>
                </c:pt>
                <c:pt idx="3">
                  <c:v>7.9981243943979692</c:v>
                </c:pt>
                <c:pt idx="4">
                  <c:v>8.1212690097181497</c:v>
                </c:pt>
                <c:pt idx="5">
                  <c:v>8.2475456974257302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272189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R1H | Barts Health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272189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R1H | Barts Health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R1H | Barts Health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Barts Health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06159705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82015128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352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90124611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79499209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82677531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51970079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2687089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88565070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q19. When nurses spoke about your care in front of you, were you included in the conversation?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q17. When you asked nurses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61493979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24883400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96630247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Barts Health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Barts Health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352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Inclusion in conversation:</a:t>
            </a:r>
            <a:r>
              <a:rPr lang="en-GB" sz="1250">
                <a:solidFill>
                  <a:prstClr val="black"/>
                </a:solidFill>
                <a:latin typeface="Arial"/>
              </a:rPr>
              <a:t> </a:t>
            </a:r>
            <a:r>
              <a:rPr lang="en-GB" sz="1250" b="0">
                <a:solidFill>
                  <a:prstClr val="black"/>
                </a:solidFill>
                <a:latin typeface="Arial"/>
              </a:rPr>
              <a:t>Patients being included in conversation when nurses are speaking about their care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Answers from nurses: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answers to their questions from nurses in a way they can understand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9003159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317909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87098095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4953367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5099308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75236366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73341466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1622355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5709115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464355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66549631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0958467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76667743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43668319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49934778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75732104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74676799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9492198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43260395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8433029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9504469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49988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15309877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674880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04113916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3426929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00661474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84110810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53475883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7628524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7800899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589551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636557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3369913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50921834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76639212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5126860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7248888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290920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969435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78869523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6541079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65653048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0298116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41179014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80999204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1219706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1837908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152663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17691948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42477490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9515748"/>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73377684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25484351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39401897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7959611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32614800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5048687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6975437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12300401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9611533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182496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50192285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9641335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47199253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06791139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73999374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51171359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967481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54276722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3968271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27833199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8891011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354563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92655556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1513420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8218685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89844176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76169102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7039623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422507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59047344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9313419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11058165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99349619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36641770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6747929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20249184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22479573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88465234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66033644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5295656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78908912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97409069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59854916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59426486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677615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78110368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350550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485614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79322019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7452531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41503552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163715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5698495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236557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79986899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0256415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78253505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2704239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339654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90615050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33806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435254407"/>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92112110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3740812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95884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0202503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6005372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79180943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9595805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1285502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8762269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9949287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1096355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7060764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5710927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9222769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9167372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8969007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1009784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1016425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0269458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9755534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106007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3669859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2489386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2361664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011076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3566846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9148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7111199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0123079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9235787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5505939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018928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699398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9882051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6000605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8799078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5974793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4618585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4084987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0764689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6197327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7762146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9509550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6563509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7892236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098163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917835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4985598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6082039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1281874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6467651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7515633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5928805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2197955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6536294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92124988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71904842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2025443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35568045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7900521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7162174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27188569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02794818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728596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95112245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7812742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47637824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7306943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7669872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1458288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714661782"/>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4100610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0191766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0112820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2235559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4395865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415978396"/>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79552188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03232936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7772357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7138357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278921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9684093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154139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211402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441098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78748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148432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3670976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118941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691751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206123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2666006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330321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6536556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670700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060676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852617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4433245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582667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79398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497533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0173535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919740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117495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102080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2293106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781324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745641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0724919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97156219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87969534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28904750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759446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398506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10597870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21912445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4617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440643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1605402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73531764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463663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39026591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33081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665111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6652111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770361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973188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332748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970544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968373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1117789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48310186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350414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3800519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2046987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2214482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270748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319495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083594277"/>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16252</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Barts Health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2026-09-02T12:16:45Z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